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686" r:id="rId3"/>
    <p:sldId id="695" r:id="rId4"/>
    <p:sldId id="703" r:id="rId5"/>
    <p:sldId id="690" r:id="rId6"/>
    <p:sldId id="699" r:id="rId7"/>
    <p:sldId id="700" r:id="rId8"/>
    <p:sldId id="730" r:id="rId9"/>
    <p:sldId id="702" r:id="rId10"/>
    <p:sldId id="740" r:id="rId11"/>
    <p:sldId id="733" r:id="rId12"/>
    <p:sldId id="741" r:id="rId13"/>
    <p:sldId id="742" r:id="rId14"/>
    <p:sldId id="743" r:id="rId15"/>
    <p:sldId id="744" r:id="rId16"/>
    <p:sldId id="692" r:id="rId17"/>
    <p:sldId id="415" r:id="rId18"/>
  </p:sldIdLst>
  <p:sldSz cx="12192000" cy="6858000"/>
  <p:notesSz cx="6761163" cy="99425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ELab.-PSH" initials="u" lastIdx="1" clrIdx="0"/>
  <p:cmAuthor id="2" name="conelab" initials="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CCDAEC"/>
    <a:srgbClr val="4992C3"/>
    <a:srgbClr val="0025C0"/>
    <a:srgbClr val="FF00FF"/>
    <a:srgbClr val="250DB3"/>
    <a:srgbClr val="0247D0"/>
    <a:srgbClr val="020BBE"/>
    <a:srgbClr val="FD4F4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2" autoAdjust="0"/>
    <p:restoredTop sz="95259" autoAdjust="0"/>
  </p:normalViewPr>
  <p:slideViewPr>
    <p:cSldViewPr>
      <p:cViewPr varScale="1">
        <p:scale>
          <a:sx n="111" d="100"/>
          <a:sy n="111" d="100"/>
        </p:scale>
        <p:origin x="101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0"/>
    </p:cViewPr>
  </p:sorterViewPr>
  <p:notesViewPr>
    <p:cSldViewPr>
      <p:cViewPr varScale="1">
        <p:scale>
          <a:sx n="63" d="100"/>
          <a:sy n="63" d="100"/>
        </p:scale>
        <p:origin x="32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i Hyeok" userId="8309d3536c33bced" providerId="LiveId" clId="{B62A058D-2C18-416E-9611-46E575D1D81D}"/>
    <pc:docChg chg="undo custSel addSld delSld modSld sldOrd">
      <pc:chgData name="Kim Ji Hyeok" userId="8309d3536c33bced" providerId="LiveId" clId="{B62A058D-2C18-416E-9611-46E575D1D81D}" dt="2022-06-19T15:40:50.748" v="3694" actId="1076"/>
      <pc:docMkLst>
        <pc:docMk/>
      </pc:docMkLst>
      <pc:sldChg chg="modSp mod">
        <pc:chgData name="Kim Ji Hyeok" userId="8309d3536c33bced" providerId="LiveId" clId="{B62A058D-2C18-416E-9611-46E575D1D81D}" dt="2022-06-18T05:00:03.606" v="1" actId="20577"/>
        <pc:sldMkLst>
          <pc:docMk/>
          <pc:sldMk cId="890681243" sldId="257"/>
        </pc:sldMkLst>
        <pc:spChg chg="mod">
          <ac:chgData name="Kim Ji Hyeok" userId="8309d3536c33bced" providerId="LiveId" clId="{B62A058D-2C18-416E-9611-46E575D1D81D}" dt="2022-06-18T05:00:03.606" v="1" actId="20577"/>
          <ac:spMkLst>
            <pc:docMk/>
            <pc:sldMk cId="890681243" sldId="257"/>
            <ac:spMk id="8" creationId="{00000000-0000-0000-0000-000000000000}"/>
          </ac:spMkLst>
        </pc:spChg>
      </pc:sldChg>
      <pc:sldChg chg="modSp mod">
        <pc:chgData name="Kim Ji Hyeok" userId="8309d3536c33bced" providerId="LiveId" clId="{B62A058D-2C18-416E-9611-46E575D1D81D}" dt="2022-06-18T05:51:34.670" v="367" actId="20577"/>
        <pc:sldMkLst>
          <pc:docMk/>
          <pc:sldMk cId="3151517916" sldId="686"/>
        </pc:sldMkLst>
        <pc:spChg chg="mod">
          <ac:chgData name="Kim Ji Hyeok" userId="8309d3536c33bced" providerId="LiveId" clId="{B62A058D-2C18-416E-9611-46E575D1D81D}" dt="2022-06-18T05:51:34.670" v="367" actId="20577"/>
          <ac:spMkLst>
            <pc:docMk/>
            <pc:sldMk cId="3151517916" sldId="686"/>
            <ac:spMk id="3" creationId="{77D080B7-1E6D-4512-AAE6-8D54AC5529CE}"/>
          </ac:spMkLst>
        </pc:spChg>
        <pc:spChg chg="mod">
          <ac:chgData name="Kim Ji Hyeok" userId="8309d3536c33bced" providerId="LiveId" clId="{B62A058D-2C18-416E-9611-46E575D1D81D}" dt="2022-06-18T05:45:39.651" v="272" actId="14100"/>
          <ac:spMkLst>
            <pc:docMk/>
            <pc:sldMk cId="3151517916" sldId="686"/>
            <ac:spMk id="14" creationId="{AB6D1DB2-168E-4EA9-BB27-3EABD4B2A878}"/>
          </ac:spMkLst>
        </pc:spChg>
      </pc:sldChg>
      <pc:sldChg chg="modSp mod">
        <pc:chgData name="Kim Ji Hyeok" userId="8309d3536c33bced" providerId="LiveId" clId="{B62A058D-2C18-416E-9611-46E575D1D81D}" dt="2022-06-18T05:37:35.759" v="172" actId="20577"/>
        <pc:sldMkLst>
          <pc:docMk/>
          <pc:sldMk cId="286366676" sldId="690"/>
        </pc:sldMkLst>
        <pc:spChg chg="mod">
          <ac:chgData name="Kim Ji Hyeok" userId="8309d3536c33bced" providerId="LiveId" clId="{B62A058D-2C18-416E-9611-46E575D1D81D}" dt="2022-06-18T05:36:49.757" v="155" actId="20577"/>
          <ac:spMkLst>
            <pc:docMk/>
            <pc:sldMk cId="286366676" sldId="690"/>
            <ac:spMk id="4" creationId="{00000000-0000-0000-0000-000000000000}"/>
          </ac:spMkLst>
        </pc:spChg>
        <pc:spChg chg="mod">
          <ac:chgData name="Kim Ji Hyeok" userId="8309d3536c33bced" providerId="LiveId" clId="{B62A058D-2C18-416E-9611-46E575D1D81D}" dt="2022-06-18T05:09:15.540" v="94" actId="12"/>
          <ac:spMkLst>
            <pc:docMk/>
            <pc:sldMk cId="286366676" sldId="690"/>
            <ac:spMk id="9" creationId="{0DF8B31C-3423-4182-BDF7-6594EDCECDEA}"/>
          </ac:spMkLst>
        </pc:spChg>
        <pc:spChg chg="mod">
          <ac:chgData name="Kim Ji Hyeok" userId="8309d3536c33bced" providerId="LiveId" clId="{B62A058D-2C18-416E-9611-46E575D1D81D}" dt="2022-06-18T05:37:35.759" v="172" actId="20577"/>
          <ac:spMkLst>
            <pc:docMk/>
            <pc:sldMk cId="286366676" sldId="690"/>
            <ac:spMk id="22" creationId="{976A12DE-6477-43F3-B8E9-3091F8C56CA5}"/>
          </ac:spMkLst>
        </pc:spChg>
      </pc:sldChg>
      <pc:sldChg chg="modSp del mod">
        <pc:chgData name="Kim Ji Hyeok" userId="8309d3536c33bced" providerId="LiveId" clId="{B62A058D-2C18-416E-9611-46E575D1D81D}" dt="2022-06-18T06:32:07.354" v="1220" actId="47"/>
        <pc:sldMkLst>
          <pc:docMk/>
          <pc:sldMk cId="1237326681" sldId="694"/>
        </pc:sldMkLst>
        <pc:spChg chg="mod">
          <ac:chgData name="Kim Ji Hyeok" userId="8309d3536c33bced" providerId="LiveId" clId="{B62A058D-2C18-416E-9611-46E575D1D81D}" dt="2022-06-18T05:15:50.454" v="115" actId="6549"/>
          <ac:spMkLst>
            <pc:docMk/>
            <pc:sldMk cId="1237326681" sldId="694"/>
            <ac:spMk id="2" creationId="{8D96EA0D-BDD3-478F-A477-EB13EDBB8226}"/>
          </ac:spMkLst>
        </pc:spChg>
      </pc:sldChg>
      <pc:sldChg chg="modSp add mod">
        <pc:chgData name="Kim Ji Hyeok" userId="8309d3536c33bced" providerId="LiveId" clId="{B62A058D-2C18-416E-9611-46E575D1D81D}" dt="2022-06-18T05:48:51.339" v="318" actId="20577"/>
        <pc:sldMkLst>
          <pc:docMk/>
          <pc:sldMk cId="202211440" sldId="699"/>
        </pc:sldMkLst>
        <pc:spChg chg="mod">
          <ac:chgData name="Kim Ji Hyeok" userId="8309d3536c33bced" providerId="LiveId" clId="{B62A058D-2C18-416E-9611-46E575D1D81D}" dt="2022-06-18T05:48:51.339" v="318" actId="20577"/>
          <ac:spMkLst>
            <pc:docMk/>
            <pc:sldMk cId="202211440" sldId="699"/>
            <ac:spMk id="4" creationId="{00000000-0000-0000-0000-000000000000}"/>
          </ac:spMkLst>
        </pc:spChg>
      </pc:sldChg>
      <pc:sldChg chg="addSp delSp modSp mod">
        <pc:chgData name="Kim Ji Hyeok" userId="8309d3536c33bced" providerId="LiveId" clId="{B62A058D-2C18-416E-9611-46E575D1D81D}" dt="2022-06-19T14:53:27.886" v="2159" actId="1035"/>
        <pc:sldMkLst>
          <pc:docMk/>
          <pc:sldMk cId="3980830418" sldId="700"/>
        </pc:sldMkLst>
        <pc:spChg chg="mod">
          <ac:chgData name="Kim Ji Hyeok" userId="8309d3536c33bced" providerId="LiveId" clId="{B62A058D-2C18-416E-9611-46E575D1D81D}" dt="2022-06-18T05:38:54.988" v="174" actId="20577"/>
          <ac:spMkLst>
            <pc:docMk/>
            <pc:sldMk cId="3980830418" sldId="700"/>
            <ac:spMk id="4" creationId="{00000000-0000-0000-0000-000000000000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25" creationId="{6767F7E9-5F39-1798-DEBD-901EF20E9674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27" creationId="{36EEB69D-E0E2-E5D9-DE0D-0DFB20A36F68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28" creationId="{8E9FD376-B42D-C8AD-FEF5-70BEB67A41DF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29" creationId="{BBD31D21-50F0-ACD1-AF97-572E4D544E42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30" creationId="{3A9C2480-0A37-1DD6-FB2C-3B86D32E3E82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31" creationId="{D5B18E8F-FA66-22A4-F7B0-45662D271FAD}"/>
          </ac:spMkLst>
        </pc:spChg>
        <pc:spChg chg="add del mod">
          <ac:chgData name="Kim Ji Hyeok" userId="8309d3536c33bced" providerId="LiveId" clId="{B62A058D-2C18-416E-9611-46E575D1D81D}" dt="2022-06-19T14:53:03.148" v="2149" actId="478"/>
          <ac:spMkLst>
            <pc:docMk/>
            <pc:sldMk cId="3980830418" sldId="700"/>
            <ac:spMk id="32" creationId="{8E52176B-71D1-796A-054F-2727BB84972A}"/>
          </ac:spMkLst>
        </pc:spChg>
        <pc:spChg chg="add del mod">
          <ac:chgData name="Kim Ji Hyeok" userId="8309d3536c33bced" providerId="LiveId" clId="{B62A058D-2C18-416E-9611-46E575D1D81D}" dt="2022-06-19T14:53:00.487" v="2148" actId="478"/>
          <ac:spMkLst>
            <pc:docMk/>
            <pc:sldMk cId="3980830418" sldId="700"/>
            <ac:spMk id="33" creationId="{20FD6F69-EE52-8DA2-7D74-E8D9E76621F4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34" creationId="{C78B2818-4050-252C-6A96-E13AE165F55F}"/>
          </ac:spMkLst>
        </pc:spChg>
        <pc:spChg chg="add del mod">
          <ac:chgData name="Kim Ji Hyeok" userId="8309d3536c33bced" providerId="LiveId" clId="{B62A058D-2C18-416E-9611-46E575D1D81D}" dt="2022-06-19T14:51:40.996" v="2145"/>
          <ac:spMkLst>
            <pc:docMk/>
            <pc:sldMk cId="3980830418" sldId="700"/>
            <ac:spMk id="46" creationId="{CE269E18-FA02-9EAA-6CC4-9D57BE8BF4EF}"/>
          </ac:spMkLst>
        </pc:spChg>
        <pc:spChg chg="add mod">
          <ac:chgData name="Kim Ji Hyeok" userId="8309d3536c33bced" providerId="LiveId" clId="{B62A058D-2C18-416E-9611-46E575D1D81D}" dt="2022-06-19T14:53:17.370" v="2156" actId="5793"/>
          <ac:spMkLst>
            <pc:docMk/>
            <pc:sldMk cId="3980830418" sldId="700"/>
            <ac:spMk id="47" creationId="{F40A35A7-545E-488E-D71C-CB3B6223A86F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48" creationId="{C9A642B0-C390-83DC-A580-C404E046A404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49" creationId="{A1F62132-E31F-D384-DFF6-38A8E9E2360E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50" creationId="{056F398F-3AD6-0828-4E64-5D563E054241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51" creationId="{0909BE45-0008-8C50-F1E1-022B869A8D0F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52" creationId="{9E8EC02A-DC05-A35B-7B1A-CD844A381E80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53" creationId="{87BBC575-95A4-BE2E-80B6-961AEC785635}"/>
          </ac:spMkLst>
        </pc:spChg>
        <pc:spChg chg="add mod">
          <ac:chgData name="Kim Ji Hyeok" userId="8309d3536c33bced" providerId="LiveId" clId="{B62A058D-2C18-416E-9611-46E575D1D81D}" dt="2022-06-19T14:53:27.886" v="2159" actId="1035"/>
          <ac:spMkLst>
            <pc:docMk/>
            <pc:sldMk cId="3980830418" sldId="700"/>
            <ac:spMk id="58" creationId="{D500270A-526C-4715-A84E-D13B56561A65}"/>
          </ac:spMkLst>
        </pc:spChg>
        <pc:grpChg chg="mod">
          <ac:chgData name="Kim Ji Hyeok" userId="8309d3536c33bced" providerId="LiveId" clId="{B62A058D-2C18-416E-9611-46E575D1D81D}" dt="2022-06-19T14:53:07.977" v="2154" actId="1035"/>
          <ac:grpSpMkLst>
            <pc:docMk/>
            <pc:sldMk cId="3980830418" sldId="700"/>
            <ac:grpSpMk id="36" creationId="{523FA17B-F0B8-4026-914E-5D53300E52F4}"/>
          </ac:grpSpMkLst>
        </pc:grpChg>
        <pc:cxnChg chg="add del mod">
          <ac:chgData name="Kim Ji Hyeok" userId="8309d3536c33bced" providerId="LiveId" clId="{B62A058D-2C18-416E-9611-46E575D1D81D}" dt="2022-06-19T14:51:40.996" v="2145"/>
          <ac:cxnSpMkLst>
            <pc:docMk/>
            <pc:sldMk cId="3980830418" sldId="700"/>
            <ac:cxnSpMk id="42" creationId="{52808E2C-885F-78C6-1B1F-3560BF67B038}"/>
          </ac:cxnSpMkLst>
        </pc:cxnChg>
        <pc:cxnChg chg="add del mod">
          <ac:chgData name="Kim Ji Hyeok" userId="8309d3536c33bced" providerId="LiveId" clId="{B62A058D-2C18-416E-9611-46E575D1D81D}" dt="2022-06-19T14:51:40.996" v="2145"/>
          <ac:cxnSpMkLst>
            <pc:docMk/>
            <pc:sldMk cId="3980830418" sldId="700"/>
            <ac:cxnSpMk id="43" creationId="{64FD9402-3F26-CFE6-C4E0-66D6E51B8216}"/>
          </ac:cxnSpMkLst>
        </pc:cxnChg>
        <pc:cxnChg chg="add del mod">
          <ac:chgData name="Kim Ji Hyeok" userId="8309d3536c33bced" providerId="LiveId" clId="{B62A058D-2C18-416E-9611-46E575D1D81D}" dt="2022-06-19T14:51:40.996" v="2145"/>
          <ac:cxnSpMkLst>
            <pc:docMk/>
            <pc:sldMk cId="3980830418" sldId="700"/>
            <ac:cxnSpMk id="44" creationId="{E1413D05-C9AB-E495-EAE5-AD0201EE5E2A}"/>
          </ac:cxnSpMkLst>
        </pc:cxnChg>
        <pc:cxnChg chg="add del mod">
          <ac:chgData name="Kim Ji Hyeok" userId="8309d3536c33bced" providerId="LiveId" clId="{B62A058D-2C18-416E-9611-46E575D1D81D}" dt="2022-06-19T14:51:40.996" v="2145"/>
          <ac:cxnSpMkLst>
            <pc:docMk/>
            <pc:sldMk cId="3980830418" sldId="700"/>
            <ac:cxnSpMk id="45" creationId="{ACE1F8A7-BF9B-E9FD-91B6-0872ECB383A7}"/>
          </ac:cxnSpMkLst>
        </pc:cxnChg>
        <pc:cxnChg chg="add mod">
          <ac:chgData name="Kim Ji Hyeok" userId="8309d3536c33bced" providerId="LiveId" clId="{B62A058D-2C18-416E-9611-46E575D1D81D}" dt="2022-06-19T14:53:27.886" v="2159" actId="1035"/>
          <ac:cxnSpMkLst>
            <pc:docMk/>
            <pc:sldMk cId="3980830418" sldId="700"/>
            <ac:cxnSpMk id="54" creationId="{15641166-934A-5120-E5D9-6837AE6CDEA1}"/>
          </ac:cxnSpMkLst>
        </pc:cxnChg>
        <pc:cxnChg chg="add mod">
          <ac:chgData name="Kim Ji Hyeok" userId="8309d3536c33bced" providerId="LiveId" clId="{B62A058D-2C18-416E-9611-46E575D1D81D}" dt="2022-06-19T14:53:27.886" v="2159" actId="1035"/>
          <ac:cxnSpMkLst>
            <pc:docMk/>
            <pc:sldMk cId="3980830418" sldId="700"/>
            <ac:cxnSpMk id="55" creationId="{3073180C-32AE-9D39-1180-9FA414D6DD73}"/>
          </ac:cxnSpMkLst>
        </pc:cxnChg>
        <pc:cxnChg chg="add mod">
          <ac:chgData name="Kim Ji Hyeok" userId="8309d3536c33bced" providerId="LiveId" clId="{B62A058D-2C18-416E-9611-46E575D1D81D}" dt="2022-06-19T14:53:27.886" v="2159" actId="1035"/>
          <ac:cxnSpMkLst>
            <pc:docMk/>
            <pc:sldMk cId="3980830418" sldId="700"/>
            <ac:cxnSpMk id="56" creationId="{B25C17F8-BFDD-2752-AE78-4055A907E662}"/>
          </ac:cxnSpMkLst>
        </pc:cxnChg>
        <pc:cxnChg chg="add mod">
          <ac:chgData name="Kim Ji Hyeok" userId="8309d3536c33bced" providerId="LiveId" clId="{B62A058D-2C18-416E-9611-46E575D1D81D}" dt="2022-06-19T14:53:27.886" v="2159" actId="1035"/>
          <ac:cxnSpMkLst>
            <pc:docMk/>
            <pc:sldMk cId="3980830418" sldId="700"/>
            <ac:cxnSpMk id="57" creationId="{89B78B1D-A1C4-910D-491A-F5FC803F0CFA}"/>
          </ac:cxnSpMkLst>
        </pc:cxnChg>
      </pc:sldChg>
      <pc:sldChg chg="modSp del mod">
        <pc:chgData name="Kim Ji Hyeok" userId="8309d3536c33bced" providerId="LiveId" clId="{B62A058D-2C18-416E-9611-46E575D1D81D}" dt="2022-06-18T05:44:40.493" v="243" actId="47"/>
        <pc:sldMkLst>
          <pc:docMk/>
          <pc:sldMk cId="2516579533" sldId="701"/>
        </pc:sldMkLst>
        <pc:spChg chg="mod">
          <ac:chgData name="Kim Ji Hyeok" userId="8309d3536c33bced" providerId="LiveId" clId="{B62A058D-2C18-416E-9611-46E575D1D81D}" dt="2022-06-18T05:15:33.321" v="100" actId="20577"/>
          <ac:spMkLst>
            <pc:docMk/>
            <pc:sldMk cId="2516579533" sldId="701"/>
            <ac:spMk id="2" creationId="{8D96EA0D-BDD3-478F-A477-EB13EDBB8226}"/>
          </ac:spMkLst>
        </pc:spChg>
      </pc:sldChg>
      <pc:sldChg chg="addSp delSp modSp mod ord">
        <pc:chgData name="Kim Ji Hyeok" userId="8309d3536c33bced" providerId="LiveId" clId="{B62A058D-2C18-416E-9611-46E575D1D81D}" dt="2022-06-18T06:49:57.727" v="1853" actId="6549"/>
        <pc:sldMkLst>
          <pc:docMk/>
          <pc:sldMk cId="3476685494" sldId="702"/>
        </pc:sldMkLst>
        <pc:spChg chg="del">
          <ac:chgData name="Kim Ji Hyeok" userId="8309d3536c33bced" providerId="LiveId" clId="{B62A058D-2C18-416E-9611-46E575D1D81D}" dt="2022-06-18T05:52:31.518" v="370" actId="478"/>
          <ac:spMkLst>
            <pc:docMk/>
            <pc:sldMk cId="3476685494" sldId="702"/>
            <ac:spMk id="2" creationId="{8D96EA0D-BDD3-478F-A477-EB13EDBB8226}"/>
          </ac:spMkLst>
        </pc:spChg>
        <pc:spChg chg="add del mod">
          <ac:chgData name="Kim Ji Hyeok" userId="8309d3536c33bced" providerId="LiveId" clId="{B62A058D-2C18-416E-9611-46E575D1D81D}" dt="2022-06-18T05:52:34.002" v="371" actId="478"/>
          <ac:spMkLst>
            <pc:docMk/>
            <pc:sldMk cId="3476685494" sldId="702"/>
            <ac:spMk id="5" creationId="{9BFFD468-E0A3-8684-1C33-FF4FEE57E6BC}"/>
          </ac:spMkLst>
        </pc:spChg>
        <pc:spChg chg="mod">
          <ac:chgData name="Kim Ji Hyeok" userId="8309d3536c33bced" providerId="LiveId" clId="{B62A058D-2C18-416E-9611-46E575D1D81D}" dt="2022-06-18T06:49:57.727" v="1853" actId="6549"/>
          <ac:spMkLst>
            <pc:docMk/>
            <pc:sldMk cId="3476685494" sldId="702"/>
            <ac:spMk id="25" creationId="{38F70064-29AC-46EC-9CB1-A3659F81A997}"/>
          </ac:spMkLst>
        </pc:spChg>
        <pc:spChg chg="add mod">
          <ac:chgData name="Kim Ji Hyeok" userId="8309d3536c33bced" providerId="LiveId" clId="{B62A058D-2C18-416E-9611-46E575D1D81D}" dt="2022-06-18T05:52:44.854" v="374"/>
          <ac:spMkLst>
            <pc:docMk/>
            <pc:sldMk cId="3476685494" sldId="702"/>
            <ac:spMk id="51" creationId="{5F4D55A2-411E-59A6-5BFB-3C0DA4F543D4}"/>
          </ac:spMkLst>
        </pc:spChg>
      </pc:sldChg>
      <pc:sldChg chg="add">
        <pc:chgData name="Kim Ji Hyeok" userId="8309d3536c33bced" providerId="LiveId" clId="{B62A058D-2C18-416E-9611-46E575D1D81D}" dt="2022-06-18T05:36:42.394" v="153"/>
        <pc:sldMkLst>
          <pc:docMk/>
          <pc:sldMk cId="1182052394" sldId="703"/>
        </pc:sldMkLst>
      </pc:sldChg>
      <pc:sldChg chg="addSp delSp modSp mod ord">
        <pc:chgData name="Kim Ji Hyeok" userId="8309d3536c33bced" providerId="LiveId" clId="{B62A058D-2C18-416E-9611-46E575D1D81D}" dt="2022-06-19T15:01:22.676" v="2166" actId="20577"/>
        <pc:sldMkLst>
          <pc:docMk/>
          <pc:sldMk cId="3271188318" sldId="730"/>
        </pc:sldMkLst>
        <pc:spChg chg="del">
          <ac:chgData name="Kim Ji Hyeok" userId="8309d3536c33bced" providerId="LiveId" clId="{B62A058D-2C18-416E-9611-46E575D1D81D}" dt="2022-06-18T05:39:31.259" v="177" actId="478"/>
          <ac:spMkLst>
            <pc:docMk/>
            <pc:sldMk cId="3271188318" sldId="730"/>
            <ac:spMk id="2" creationId="{8D96EA0D-BDD3-478F-A477-EB13EDBB8226}"/>
          </ac:spMkLst>
        </pc:spChg>
        <pc:spChg chg="mod">
          <ac:chgData name="Kim Ji Hyeok" userId="8309d3536c33bced" providerId="LiveId" clId="{B62A058D-2C18-416E-9611-46E575D1D81D}" dt="2022-06-18T05:53:59.627" v="485" actId="1076"/>
          <ac:spMkLst>
            <pc:docMk/>
            <pc:sldMk cId="3271188318" sldId="730"/>
            <ac:spMk id="3" creationId="{00000000-0000-0000-0000-000000000000}"/>
          </ac:spMkLst>
        </pc:spChg>
        <pc:spChg chg="mod">
          <ac:chgData name="Kim Ji Hyeok" userId="8309d3536c33bced" providerId="LiveId" clId="{B62A058D-2C18-416E-9611-46E575D1D81D}" dt="2022-06-19T07:46:18.130" v="2115" actId="20577"/>
          <ac:spMkLst>
            <pc:docMk/>
            <pc:sldMk cId="3271188318" sldId="730"/>
            <ac:spMk id="4" creationId="{00000000-0000-0000-0000-000000000000}"/>
          </ac:spMkLst>
        </pc:spChg>
        <pc:spChg chg="del">
          <ac:chgData name="Kim Ji Hyeok" userId="8309d3536c33bced" providerId="LiveId" clId="{B62A058D-2C18-416E-9611-46E575D1D81D}" dt="2022-06-18T05:53:06.782" v="375" actId="478"/>
          <ac:spMkLst>
            <pc:docMk/>
            <pc:sldMk cId="3271188318" sldId="730"/>
            <ac:spMk id="5" creationId="{628F604B-679D-C200-39B6-D30012A76B8C}"/>
          </ac:spMkLst>
        </pc:spChg>
        <pc:spChg chg="add del mod">
          <ac:chgData name="Kim Ji Hyeok" userId="8309d3536c33bced" providerId="LiveId" clId="{B62A058D-2C18-416E-9611-46E575D1D81D}" dt="2022-06-18T05:39:33.338" v="178" actId="478"/>
          <ac:spMkLst>
            <pc:docMk/>
            <pc:sldMk cId="3271188318" sldId="730"/>
            <ac:spMk id="8" creationId="{2655D0FF-78B4-7CF2-3CDE-3F4992AB3A11}"/>
          </ac:spMkLst>
        </pc:spChg>
        <pc:spChg chg="mod">
          <ac:chgData name="Kim Ji Hyeok" userId="8309d3536c33bced" providerId="LiveId" clId="{B62A058D-2C18-416E-9611-46E575D1D81D}" dt="2022-06-18T05:53:38.105" v="469" actId="20577"/>
          <ac:spMkLst>
            <pc:docMk/>
            <pc:sldMk cId="3271188318" sldId="730"/>
            <ac:spMk id="17" creationId="{BDE82E65-200F-49CA-BFF1-613F8B47A608}"/>
          </ac:spMkLst>
        </pc:spChg>
        <pc:spChg chg="del">
          <ac:chgData name="Kim Ji Hyeok" userId="8309d3536c33bced" providerId="LiveId" clId="{B62A058D-2C18-416E-9611-46E575D1D81D}" dt="2022-06-18T05:53:08.891" v="376" actId="478"/>
          <ac:spMkLst>
            <pc:docMk/>
            <pc:sldMk cId="3271188318" sldId="730"/>
            <ac:spMk id="20" creationId="{6251D5F7-0F25-3C3D-4260-02E5E47B916C}"/>
          </ac:spMkLst>
        </pc:spChg>
        <pc:spChg chg="del mod">
          <ac:chgData name="Kim Ji Hyeok" userId="8309d3536c33bced" providerId="LiveId" clId="{B62A058D-2C18-416E-9611-46E575D1D81D}" dt="2022-06-18T05:53:13.009" v="378" actId="478"/>
          <ac:spMkLst>
            <pc:docMk/>
            <pc:sldMk cId="3271188318" sldId="730"/>
            <ac:spMk id="21" creationId="{F24DC13A-6A6E-006D-0F46-A74ABC3D15B6}"/>
          </ac:spMkLst>
        </pc:spChg>
        <pc:spChg chg="del mod">
          <ac:chgData name="Kim Ji Hyeok" userId="8309d3536c33bced" providerId="LiveId" clId="{B62A058D-2C18-416E-9611-46E575D1D81D}" dt="2022-06-18T05:53:14.977" v="379" actId="478"/>
          <ac:spMkLst>
            <pc:docMk/>
            <pc:sldMk cId="3271188318" sldId="730"/>
            <ac:spMk id="22" creationId="{9FBA510D-0555-DFAA-1D00-4948A0911648}"/>
          </ac:spMkLst>
        </pc:spChg>
        <pc:spChg chg="del mod">
          <ac:chgData name="Kim Ji Hyeok" userId="8309d3536c33bced" providerId="LiveId" clId="{B62A058D-2C18-416E-9611-46E575D1D81D}" dt="2022-06-18T05:53:11.753" v="377" actId="478"/>
          <ac:spMkLst>
            <pc:docMk/>
            <pc:sldMk cId="3271188318" sldId="730"/>
            <ac:spMk id="23" creationId="{9583C86B-4265-8C2D-AE45-A8037C2DED2B}"/>
          </ac:spMkLst>
        </pc:spChg>
        <pc:spChg chg="del">
          <ac:chgData name="Kim Ji Hyeok" userId="8309d3536c33bced" providerId="LiveId" clId="{B62A058D-2C18-416E-9611-46E575D1D81D}" dt="2022-06-18T05:42:44.159" v="210" actId="478"/>
          <ac:spMkLst>
            <pc:docMk/>
            <pc:sldMk cId="3271188318" sldId="730"/>
            <ac:spMk id="25" creationId="{18078415-E72A-2945-74DC-59A61952DC07}"/>
          </ac:spMkLst>
        </pc:spChg>
        <pc:spChg chg="add mod">
          <ac:chgData name="Kim Ji Hyeok" userId="8309d3536c33bced" providerId="LiveId" clId="{B62A058D-2C18-416E-9611-46E575D1D81D}" dt="2022-06-18T05:39:33.666" v="179"/>
          <ac:spMkLst>
            <pc:docMk/>
            <pc:sldMk cId="3271188318" sldId="730"/>
            <ac:spMk id="32" creationId="{9015EB3F-876C-C6A9-0680-11DFA75571DD}"/>
          </ac:spMkLst>
        </pc:spChg>
        <pc:spChg chg="add mod">
          <ac:chgData name="Kim Ji Hyeok" userId="8309d3536c33bced" providerId="LiveId" clId="{B62A058D-2C18-416E-9611-46E575D1D81D}" dt="2022-06-18T05:54:17.240" v="491" actId="1037"/>
          <ac:spMkLst>
            <pc:docMk/>
            <pc:sldMk cId="3271188318" sldId="730"/>
            <ac:spMk id="33" creationId="{C39E4F34-8820-4B96-B95A-EFCE71FF1638}"/>
          </ac:spMkLst>
        </pc:spChg>
        <pc:graphicFrameChg chg="del mod">
          <ac:chgData name="Kim Ji Hyeok" userId="8309d3536c33bced" providerId="LiveId" clId="{B62A058D-2C18-416E-9611-46E575D1D81D}" dt="2022-06-19T15:01:14.711" v="2160" actId="478"/>
          <ac:graphicFrameMkLst>
            <pc:docMk/>
            <pc:sldMk cId="3271188318" sldId="730"/>
            <ac:graphicFrameMk id="19" creationId="{00000000-0000-0000-0000-000000000000}"/>
          </ac:graphicFrameMkLst>
        </pc:graphicFrameChg>
        <pc:graphicFrameChg chg="add mod modGraphic">
          <ac:chgData name="Kim Ji Hyeok" userId="8309d3536c33bced" providerId="LiveId" clId="{B62A058D-2C18-416E-9611-46E575D1D81D}" dt="2022-06-19T15:01:22.676" v="2166" actId="20577"/>
          <ac:graphicFrameMkLst>
            <pc:docMk/>
            <pc:sldMk cId="3271188318" sldId="730"/>
            <ac:graphicFrameMk id="20" creationId="{787D9027-1B5D-0813-6B0D-76640E50A0AF}"/>
          </ac:graphicFrameMkLst>
        </pc:graphicFrameChg>
        <pc:picChg chg="mod">
          <ac:chgData name="Kim Ji Hyeok" userId="8309d3536c33bced" providerId="LiveId" clId="{B62A058D-2C18-416E-9611-46E575D1D81D}" dt="2022-06-18T05:54:17.240" v="491" actId="1037"/>
          <ac:picMkLst>
            <pc:docMk/>
            <pc:sldMk cId="3271188318" sldId="730"/>
            <ac:picMk id="7" creationId="{7BDA9428-0963-3FB9-2790-575AFD2691C6}"/>
          </ac:picMkLst>
        </pc:picChg>
        <pc:picChg chg="mod">
          <ac:chgData name="Kim Ji Hyeok" userId="8309d3536c33bced" providerId="LiveId" clId="{B62A058D-2C18-416E-9611-46E575D1D81D}" dt="2022-06-18T05:53:51.143" v="484" actId="1036"/>
          <ac:picMkLst>
            <pc:docMk/>
            <pc:sldMk cId="3271188318" sldId="730"/>
            <ac:picMk id="16" creationId="{00000000-0000-0000-0000-000000000000}"/>
          </ac:picMkLst>
        </pc:picChg>
        <pc:picChg chg="mod">
          <ac:chgData name="Kim Ji Hyeok" userId="8309d3536c33bced" providerId="LiveId" clId="{B62A058D-2C18-416E-9611-46E575D1D81D}" dt="2022-06-18T05:53:51.143" v="484" actId="1036"/>
          <ac:picMkLst>
            <pc:docMk/>
            <pc:sldMk cId="3271188318" sldId="730"/>
            <ac:picMk id="18" creationId="{00000000-0000-0000-0000-000000000000}"/>
          </ac:picMkLst>
        </pc:picChg>
      </pc:sldChg>
      <pc:sldChg chg="addSp delSp modSp mod">
        <pc:chgData name="Kim Ji Hyeok" userId="8309d3536c33bced" providerId="LiveId" clId="{B62A058D-2C18-416E-9611-46E575D1D81D}" dt="2022-06-19T15:18:29.293" v="2168" actId="113"/>
        <pc:sldMkLst>
          <pc:docMk/>
          <pc:sldMk cId="1170908942" sldId="733"/>
        </pc:sldMkLst>
        <pc:spChg chg="mod">
          <ac:chgData name="Kim Ji Hyeok" userId="8309d3536c33bced" providerId="LiveId" clId="{B62A058D-2C18-416E-9611-46E575D1D81D}" dt="2022-06-18T05:54:36.793" v="501" actId="20577"/>
          <ac:spMkLst>
            <pc:docMk/>
            <pc:sldMk cId="1170908942" sldId="733"/>
            <ac:spMk id="2" creationId="{8D96EA0D-BDD3-478F-A477-EB13EDBB8226}"/>
          </ac:spMkLst>
        </pc:spChg>
        <pc:spChg chg="mod">
          <ac:chgData name="Kim Ji Hyeok" userId="8309d3536c33bced" providerId="LiveId" clId="{B62A058D-2C18-416E-9611-46E575D1D81D}" dt="2022-06-18T05:54:46.620" v="519" actId="20577"/>
          <ac:spMkLst>
            <pc:docMk/>
            <pc:sldMk cId="1170908942" sldId="733"/>
            <ac:spMk id="4" creationId="{00000000-0000-0000-0000-000000000000}"/>
          </ac:spMkLst>
        </pc:spChg>
        <pc:spChg chg="del">
          <ac:chgData name="Kim Ji Hyeok" userId="8309d3536c33bced" providerId="LiveId" clId="{B62A058D-2C18-416E-9611-46E575D1D81D}" dt="2022-06-18T05:54:53.430" v="522" actId="478"/>
          <ac:spMkLst>
            <pc:docMk/>
            <pc:sldMk cId="1170908942" sldId="733"/>
            <ac:spMk id="5" creationId="{00000000-0000-0000-0000-000000000000}"/>
          </ac:spMkLst>
        </pc:spChg>
        <pc:spChg chg="del">
          <ac:chgData name="Kim Ji Hyeok" userId="8309d3536c33bced" providerId="LiveId" clId="{B62A058D-2C18-416E-9611-46E575D1D81D}" dt="2022-06-18T06:01:55.515" v="524" actId="478"/>
          <ac:spMkLst>
            <pc:docMk/>
            <pc:sldMk cId="1170908942" sldId="733"/>
            <ac:spMk id="10" creationId="{00000000-0000-0000-0000-000000000000}"/>
          </ac:spMkLst>
        </pc:spChg>
        <pc:spChg chg="del">
          <ac:chgData name="Kim Ji Hyeok" userId="8309d3536c33bced" providerId="LiveId" clId="{B62A058D-2C18-416E-9611-46E575D1D81D}" dt="2022-06-18T05:54:49.761" v="520" actId="478"/>
          <ac:spMkLst>
            <pc:docMk/>
            <pc:sldMk cId="1170908942" sldId="733"/>
            <ac:spMk id="17" creationId="{BDE82E65-200F-49CA-BFF1-613F8B47A608}"/>
          </ac:spMkLst>
        </pc:spChg>
        <pc:spChg chg="del">
          <ac:chgData name="Kim Ji Hyeok" userId="8309d3536c33bced" providerId="LiveId" clId="{B62A058D-2C18-416E-9611-46E575D1D81D}" dt="2022-06-18T06:01:55.515" v="524" actId="478"/>
          <ac:spMkLst>
            <pc:docMk/>
            <pc:sldMk cId="1170908942" sldId="733"/>
            <ac:spMk id="18" creationId="{00000000-0000-0000-0000-000000000000}"/>
          </ac:spMkLst>
        </pc:spChg>
        <pc:spChg chg="del">
          <ac:chgData name="Kim Ji Hyeok" userId="8309d3536c33bced" providerId="LiveId" clId="{B62A058D-2C18-416E-9611-46E575D1D81D}" dt="2022-06-18T06:01:55.515" v="524" actId="478"/>
          <ac:spMkLst>
            <pc:docMk/>
            <pc:sldMk cId="1170908942" sldId="733"/>
            <ac:spMk id="19" creationId="{BDE82E65-200F-49CA-BFF1-613F8B47A608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21" creationId="{306AF77A-6D50-92A0-D583-A55AB4AFA284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22" creationId="{9E5180A2-312E-F30A-3EC2-DC9AB2C1F842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23" creationId="{4AC1F3F9-1A88-F0A4-EFAD-090618A38FCC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25" creationId="{5551A96C-C19A-59D3-4AEA-09C063116B24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2" creationId="{1F918C99-4CD4-E4A0-F879-A516C3355C7F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3" creationId="{52EB04AC-C069-54C4-9DE5-A91465BCFB7E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4" creationId="{221AD902-7C35-4A55-D816-29F068E014D5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5" creationId="{E5B9C9F0-8A35-9D40-49B0-B42DF38FB7AA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6" creationId="{839BC4D3-4E51-FAB3-657C-0E3BFD8288A8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7" creationId="{75E7039E-1C56-6335-A630-800C6D99C4C3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8" creationId="{7F503D44-6B3C-F8A2-37DA-AAB03182D298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39" creationId="{07291D2A-E53E-5084-8BD0-1E7BDF304B78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0" creationId="{B09F5F93-D822-C968-1914-7E13749E6519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4" creationId="{751EA111-9E7B-0EFE-0A8B-427E701EEB06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5" creationId="{C25ED2D7-9F17-D99A-88FE-418BDB099551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6" creationId="{5F89AAF4-690A-DF5E-840D-664A20DD3ECC}"/>
          </ac:spMkLst>
        </pc:spChg>
        <pc:spChg chg="add mod">
          <ac:chgData name="Kim Ji Hyeok" userId="8309d3536c33bced" providerId="LiveId" clId="{B62A058D-2C18-416E-9611-46E575D1D81D}" dt="2022-06-18T06:10:52.104" v="685" actId="14100"/>
          <ac:spMkLst>
            <pc:docMk/>
            <pc:sldMk cId="1170908942" sldId="733"/>
            <ac:spMk id="47" creationId="{A2C345E6-E0F2-354E-38EE-46153F8739C4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8" creationId="{83C4CE5B-DCE2-0B5E-593A-63B39DA0FFA5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49" creationId="{127E4EFB-1A6F-93C5-EB1D-D86C6961BB12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50" creationId="{828793B6-0E3D-CE03-40DC-270B9273D461}"/>
          </ac:spMkLst>
        </pc:spChg>
        <pc:spChg chg="add mod">
          <ac:chgData name="Kim Ji Hyeok" userId="8309d3536c33bced" providerId="LiveId" clId="{B62A058D-2C18-416E-9611-46E575D1D81D}" dt="2022-06-18T06:02:08.552" v="534" actId="164"/>
          <ac:spMkLst>
            <pc:docMk/>
            <pc:sldMk cId="1170908942" sldId="733"/>
            <ac:spMk id="52" creationId="{8FF86B1A-C457-8420-82C0-87B604B80458}"/>
          </ac:spMkLst>
        </pc:spChg>
        <pc:spChg chg="add del mod">
          <ac:chgData name="Kim Ji Hyeok" userId="8309d3536c33bced" providerId="LiveId" clId="{B62A058D-2C18-416E-9611-46E575D1D81D}" dt="2022-06-18T06:02:21.295" v="537" actId="478"/>
          <ac:spMkLst>
            <pc:docMk/>
            <pc:sldMk cId="1170908942" sldId="733"/>
            <ac:spMk id="54" creationId="{2CFBE500-F70D-BAE4-B708-355DBB47E7F6}"/>
          </ac:spMkLst>
        </pc:spChg>
        <pc:spChg chg="add mod">
          <ac:chgData name="Kim Ji Hyeok" userId="8309d3536c33bced" providerId="LiveId" clId="{B62A058D-2C18-416E-9611-46E575D1D81D}" dt="2022-06-18T06:02:47.910" v="540" actId="1076"/>
          <ac:spMkLst>
            <pc:docMk/>
            <pc:sldMk cId="1170908942" sldId="733"/>
            <ac:spMk id="56" creationId="{794186BE-6F0F-CA31-9627-386511EB4397}"/>
          </ac:spMkLst>
        </pc:spChg>
        <pc:spChg chg="add mod">
          <ac:chgData name="Kim Ji Hyeok" userId="8309d3536c33bced" providerId="LiveId" clId="{B62A058D-2C18-416E-9611-46E575D1D81D}" dt="2022-06-18T06:02:47.910" v="540" actId="1076"/>
          <ac:spMkLst>
            <pc:docMk/>
            <pc:sldMk cId="1170908942" sldId="733"/>
            <ac:spMk id="57" creationId="{EAF5EBC8-DA07-9EB1-829B-9AAA4D21040A}"/>
          </ac:spMkLst>
        </pc:spChg>
        <pc:spChg chg="add mod">
          <ac:chgData name="Kim Ji Hyeok" userId="8309d3536c33bced" providerId="LiveId" clId="{B62A058D-2C18-416E-9611-46E575D1D81D}" dt="2022-06-18T06:05:31.804" v="590" actId="1037"/>
          <ac:spMkLst>
            <pc:docMk/>
            <pc:sldMk cId="1170908942" sldId="733"/>
            <ac:spMk id="58" creationId="{D685E407-051E-B9C3-189E-F758DA054FF5}"/>
          </ac:spMkLst>
        </pc:spChg>
        <pc:spChg chg="add mod">
          <ac:chgData name="Kim Ji Hyeok" userId="8309d3536c33bced" providerId="LiveId" clId="{B62A058D-2C18-416E-9611-46E575D1D81D}" dt="2022-06-18T06:05:33.859" v="591" actId="1037"/>
          <ac:spMkLst>
            <pc:docMk/>
            <pc:sldMk cId="1170908942" sldId="733"/>
            <ac:spMk id="59" creationId="{FE52FA45-0752-3C36-36A9-95C2EBAD03CF}"/>
          </ac:spMkLst>
        </pc:spChg>
        <pc:spChg chg="add mod">
          <ac:chgData name="Kim Ji Hyeok" userId="8309d3536c33bced" providerId="LiveId" clId="{B62A058D-2C18-416E-9611-46E575D1D81D}" dt="2022-06-18T06:02:47.910" v="540" actId="1076"/>
          <ac:spMkLst>
            <pc:docMk/>
            <pc:sldMk cId="1170908942" sldId="733"/>
            <ac:spMk id="62" creationId="{B214BD0D-EF99-0843-70BA-94D3EC33BEBA}"/>
          </ac:spMkLst>
        </pc:spChg>
        <pc:spChg chg="add mod">
          <ac:chgData name="Kim Ji Hyeok" userId="8309d3536c33bced" providerId="LiveId" clId="{B62A058D-2C18-416E-9611-46E575D1D81D}" dt="2022-06-18T06:03:23.735" v="547" actId="1076"/>
          <ac:spMkLst>
            <pc:docMk/>
            <pc:sldMk cId="1170908942" sldId="733"/>
            <ac:spMk id="63" creationId="{9614C0D5-0B2B-6131-5D97-48D9754E7A07}"/>
          </ac:spMkLst>
        </pc:spChg>
        <pc:spChg chg="add mod">
          <ac:chgData name="Kim Ji Hyeok" userId="8309d3536c33bced" providerId="LiveId" clId="{B62A058D-2C18-416E-9611-46E575D1D81D}" dt="2022-06-18T06:02:47.910" v="540" actId="1076"/>
          <ac:spMkLst>
            <pc:docMk/>
            <pc:sldMk cId="1170908942" sldId="733"/>
            <ac:spMk id="64" creationId="{8E3C7ABE-C6E5-D2D6-9691-10394E8DB3A9}"/>
          </ac:spMkLst>
        </pc:spChg>
        <pc:spChg chg="add mod">
          <ac:chgData name="Kim Ji Hyeok" userId="8309d3536c33bced" providerId="LiveId" clId="{B62A058D-2C18-416E-9611-46E575D1D81D}" dt="2022-06-18T06:02:47.910" v="540" actId="1076"/>
          <ac:spMkLst>
            <pc:docMk/>
            <pc:sldMk cId="1170908942" sldId="733"/>
            <ac:spMk id="65" creationId="{BB1BE869-790B-D644-E973-7DA9610744AB}"/>
          </ac:spMkLst>
        </pc:spChg>
        <pc:spChg chg="add mod">
          <ac:chgData name="Kim Ji Hyeok" userId="8309d3536c33bced" providerId="LiveId" clId="{B62A058D-2C18-416E-9611-46E575D1D81D}" dt="2022-06-18T06:04:39.469" v="552" actId="1076"/>
          <ac:spMkLst>
            <pc:docMk/>
            <pc:sldMk cId="1170908942" sldId="733"/>
            <ac:spMk id="66" creationId="{6E24A706-FCFD-5C5C-DDBB-4B6387E84CBF}"/>
          </ac:spMkLst>
        </pc:spChg>
        <pc:spChg chg="add mod">
          <ac:chgData name="Kim Ji Hyeok" userId="8309d3536c33bced" providerId="LiveId" clId="{B62A058D-2C18-416E-9611-46E575D1D81D}" dt="2022-06-18T06:05:37.118" v="596" actId="1038"/>
          <ac:spMkLst>
            <pc:docMk/>
            <pc:sldMk cId="1170908942" sldId="733"/>
            <ac:spMk id="68" creationId="{FD54C37D-6B92-B733-65C9-30C4F2405761}"/>
          </ac:spMkLst>
        </pc:spChg>
        <pc:spChg chg="add mod">
          <ac:chgData name="Kim Ji Hyeok" userId="8309d3536c33bced" providerId="LiveId" clId="{B62A058D-2C18-416E-9611-46E575D1D81D}" dt="2022-06-18T06:05:08.455" v="562" actId="1036"/>
          <ac:spMkLst>
            <pc:docMk/>
            <pc:sldMk cId="1170908942" sldId="733"/>
            <ac:spMk id="69" creationId="{B917F4CF-BF28-1579-20B4-1B4A59731707}"/>
          </ac:spMkLst>
        </pc:spChg>
        <pc:spChg chg="add mod">
          <ac:chgData name="Kim Ji Hyeok" userId="8309d3536c33bced" providerId="LiveId" clId="{B62A058D-2C18-416E-9611-46E575D1D81D}" dt="2022-06-18T06:05:05.079" v="558" actId="14100"/>
          <ac:spMkLst>
            <pc:docMk/>
            <pc:sldMk cId="1170908942" sldId="733"/>
            <ac:spMk id="70" creationId="{CBD1F019-E596-9F0E-439A-25AF6D824496}"/>
          </ac:spMkLst>
        </pc:spChg>
        <pc:spChg chg="add mod">
          <ac:chgData name="Kim Ji Hyeok" userId="8309d3536c33bced" providerId="LiveId" clId="{B62A058D-2C18-416E-9611-46E575D1D81D}" dt="2022-06-18T06:04:35.528" v="551" actId="1076"/>
          <ac:spMkLst>
            <pc:docMk/>
            <pc:sldMk cId="1170908942" sldId="733"/>
            <ac:spMk id="71" creationId="{84674976-5D99-028E-BEF8-B2FD657FECA5}"/>
          </ac:spMkLst>
        </pc:spChg>
        <pc:spChg chg="add mod">
          <ac:chgData name="Kim Ji Hyeok" userId="8309d3536c33bced" providerId="LiveId" clId="{B62A058D-2C18-416E-9611-46E575D1D81D}" dt="2022-06-18T06:05:15.581" v="563" actId="1076"/>
          <ac:spMkLst>
            <pc:docMk/>
            <pc:sldMk cId="1170908942" sldId="733"/>
            <ac:spMk id="72" creationId="{194039D7-DD25-1FD0-C010-E208505C133F}"/>
          </ac:spMkLst>
        </pc:spChg>
        <pc:spChg chg="add mod">
          <ac:chgData name="Kim Ji Hyeok" userId="8309d3536c33bced" providerId="LiveId" clId="{B62A058D-2C18-416E-9611-46E575D1D81D}" dt="2022-06-18T06:05:41.168" v="598" actId="1076"/>
          <ac:spMkLst>
            <pc:docMk/>
            <pc:sldMk cId="1170908942" sldId="733"/>
            <ac:spMk id="73" creationId="{D8697649-3AC3-9A8F-96DC-378EE7EC508D}"/>
          </ac:spMkLst>
        </pc:spChg>
        <pc:spChg chg="add mod">
          <ac:chgData name="Kim Ji Hyeok" userId="8309d3536c33bced" providerId="LiveId" clId="{B62A058D-2C18-416E-9611-46E575D1D81D}" dt="2022-06-18T06:05:24.826" v="588" actId="1038"/>
          <ac:spMkLst>
            <pc:docMk/>
            <pc:sldMk cId="1170908942" sldId="733"/>
            <ac:spMk id="74" creationId="{043B9BA4-04C0-AF53-5942-5E91CA696382}"/>
          </ac:spMkLst>
        </pc:spChg>
        <pc:spChg chg="add mod">
          <ac:chgData name="Kim Ji Hyeok" userId="8309d3536c33bced" providerId="LiveId" clId="{B62A058D-2C18-416E-9611-46E575D1D81D}" dt="2022-06-18T06:49:29.315" v="1831" actId="1076"/>
          <ac:spMkLst>
            <pc:docMk/>
            <pc:sldMk cId="1170908942" sldId="733"/>
            <ac:spMk id="77" creationId="{BA21970B-F53D-738F-D885-2637CF525D66}"/>
          </ac:spMkLst>
        </pc:spChg>
        <pc:grpChg chg="add mod">
          <ac:chgData name="Kim Ji Hyeok" userId="8309d3536c33bced" providerId="LiveId" clId="{B62A058D-2C18-416E-9611-46E575D1D81D}" dt="2022-06-18T06:02:08.552" v="534" actId="164"/>
          <ac:grpSpMkLst>
            <pc:docMk/>
            <pc:sldMk cId="1170908942" sldId="733"/>
            <ac:grpSpMk id="3" creationId="{17677032-FC15-71F7-8630-616E7370771C}"/>
          </ac:grpSpMkLst>
        </pc:grpChg>
        <pc:graphicFrameChg chg="add mod modGraphic">
          <ac:chgData name="Kim Ji Hyeok" userId="8309d3536c33bced" providerId="LiveId" clId="{B62A058D-2C18-416E-9611-46E575D1D81D}" dt="2022-06-19T15:18:27.255" v="2167" actId="113"/>
          <ac:graphicFrameMkLst>
            <pc:docMk/>
            <pc:sldMk cId="1170908942" sldId="733"/>
            <ac:graphicFrameMk id="75" creationId="{48985F15-1C21-D88D-0A47-54F5111B1196}"/>
          </ac:graphicFrameMkLst>
        </pc:graphicFrameChg>
        <pc:graphicFrameChg chg="add del mod modGraphic">
          <ac:chgData name="Kim Ji Hyeok" userId="8309d3536c33bced" providerId="LiveId" clId="{B62A058D-2C18-416E-9611-46E575D1D81D}" dt="2022-06-18T06:10:45.988" v="683" actId="478"/>
          <ac:graphicFrameMkLst>
            <pc:docMk/>
            <pc:sldMk cId="1170908942" sldId="733"/>
            <ac:graphicFrameMk id="75" creationId="{E346C391-E553-1910-7F1E-8A88CBE95221}"/>
          </ac:graphicFrameMkLst>
        </pc:graphicFrameChg>
        <pc:graphicFrameChg chg="add mod modGraphic">
          <ac:chgData name="Kim Ji Hyeok" userId="8309d3536c33bced" providerId="LiveId" clId="{B62A058D-2C18-416E-9611-46E575D1D81D}" dt="2022-06-19T15:18:29.293" v="2168" actId="113"/>
          <ac:graphicFrameMkLst>
            <pc:docMk/>
            <pc:sldMk cId="1170908942" sldId="733"/>
            <ac:graphicFrameMk id="76" creationId="{9B246A66-D2AC-162B-F801-5E3A7B302CEE}"/>
          </ac:graphicFrameMkLst>
        </pc:graphicFrameChg>
        <pc:picChg chg="del">
          <ac:chgData name="Kim Ji Hyeok" userId="8309d3536c33bced" providerId="LiveId" clId="{B62A058D-2C18-416E-9611-46E575D1D81D}" dt="2022-06-18T06:01:55.515" v="524" actId="478"/>
          <ac:picMkLst>
            <pc:docMk/>
            <pc:sldMk cId="1170908942" sldId="733"/>
            <ac:picMk id="20" creationId="{00000000-0000-0000-0000-000000000000}"/>
          </ac:picMkLst>
        </pc:picChg>
        <pc:cxnChg chg="del mod">
          <ac:chgData name="Kim Ji Hyeok" userId="8309d3536c33bced" providerId="LiveId" clId="{B62A058D-2C18-416E-9611-46E575D1D81D}" dt="2022-06-18T05:54:51.384" v="521" actId="478"/>
          <ac:cxnSpMkLst>
            <pc:docMk/>
            <pc:sldMk cId="1170908942" sldId="733"/>
            <ac:cxnSpMk id="7" creationId="{00000000-0000-0000-0000-000000000000}"/>
          </ac:cxnSpMkLst>
        </pc:cxnChg>
        <pc:cxnChg chg="add del mod">
          <ac:chgData name="Kim Ji Hyeok" userId="8309d3536c33bced" providerId="LiveId" clId="{B62A058D-2C18-416E-9611-46E575D1D81D}" dt="2022-06-18T06:03:04.316" v="543" actId="478"/>
          <ac:cxnSpMkLst>
            <pc:docMk/>
            <pc:sldMk cId="1170908942" sldId="733"/>
            <ac:cxnSpMk id="8" creationId="{CF805843-BF6B-DC5B-8C03-58365DE0FFEC}"/>
          </ac:cxnSpMkLst>
        </pc:cxnChg>
        <pc:cxnChg chg="add mod">
          <ac:chgData name="Kim Ji Hyeok" userId="8309d3536c33bced" providerId="LiveId" clId="{B62A058D-2C18-416E-9611-46E575D1D81D}" dt="2022-06-18T06:03:14.510" v="545" actId="13822"/>
          <ac:cxnSpMkLst>
            <pc:docMk/>
            <pc:sldMk cId="1170908942" sldId="733"/>
            <ac:cxnSpMk id="11" creationId="{071286A9-9898-F2C1-1536-C438C24E5743}"/>
          </ac:cxnSpMkLst>
        </pc:cxnChg>
        <pc:cxnChg chg="add mod">
          <ac:chgData name="Kim Ji Hyeok" userId="8309d3536c33bced" providerId="LiveId" clId="{B62A058D-2C18-416E-9611-46E575D1D81D}" dt="2022-06-18T06:02:08.552" v="534" actId="164"/>
          <ac:cxnSpMkLst>
            <pc:docMk/>
            <pc:sldMk cId="1170908942" sldId="733"/>
            <ac:cxnSpMk id="41" creationId="{AA977291-1D44-4C74-1027-669527A96515}"/>
          </ac:cxnSpMkLst>
        </pc:cxnChg>
        <pc:cxnChg chg="add mod">
          <ac:chgData name="Kim Ji Hyeok" userId="8309d3536c33bced" providerId="LiveId" clId="{B62A058D-2C18-416E-9611-46E575D1D81D}" dt="2022-06-18T06:02:08.552" v="534" actId="164"/>
          <ac:cxnSpMkLst>
            <pc:docMk/>
            <pc:sldMk cId="1170908942" sldId="733"/>
            <ac:cxnSpMk id="42" creationId="{4DE0C1D3-FB3C-2203-0C17-CD5715BDC579}"/>
          </ac:cxnSpMkLst>
        </pc:cxnChg>
        <pc:cxnChg chg="add mod">
          <ac:chgData name="Kim Ji Hyeok" userId="8309d3536c33bced" providerId="LiveId" clId="{B62A058D-2C18-416E-9611-46E575D1D81D}" dt="2022-06-18T06:02:08.552" v="534" actId="164"/>
          <ac:cxnSpMkLst>
            <pc:docMk/>
            <pc:sldMk cId="1170908942" sldId="733"/>
            <ac:cxnSpMk id="43" creationId="{9807B61D-FE23-BFCD-CAF7-EF01BAC22B16}"/>
          </ac:cxnSpMkLst>
        </pc:cxnChg>
        <pc:cxnChg chg="add mod">
          <ac:chgData name="Kim Ji Hyeok" userId="8309d3536c33bced" providerId="LiveId" clId="{B62A058D-2C18-416E-9611-46E575D1D81D}" dt="2022-06-18T06:02:08.552" v="534" actId="164"/>
          <ac:cxnSpMkLst>
            <pc:docMk/>
            <pc:sldMk cId="1170908942" sldId="733"/>
            <ac:cxnSpMk id="51" creationId="{4BB97024-E076-0F0D-5116-84055C8A1984}"/>
          </ac:cxnSpMkLst>
        </pc:cxnChg>
        <pc:cxnChg chg="add del mod">
          <ac:chgData name="Kim Ji Hyeok" userId="8309d3536c33bced" providerId="LiveId" clId="{B62A058D-2C18-416E-9611-46E575D1D81D}" dt="2022-06-18T06:02:18.741" v="536" actId="478"/>
          <ac:cxnSpMkLst>
            <pc:docMk/>
            <pc:sldMk cId="1170908942" sldId="733"/>
            <ac:cxnSpMk id="53" creationId="{18C6B18B-DD9D-5DAF-CB24-9ED10786B865}"/>
          </ac:cxnSpMkLst>
        </pc:cxnChg>
        <pc:cxnChg chg="add del mod">
          <ac:chgData name="Kim Ji Hyeok" userId="8309d3536c33bced" providerId="LiveId" clId="{B62A058D-2C18-416E-9611-46E575D1D81D}" dt="2022-06-18T06:03:17.225" v="546" actId="478"/>
          <ac:cxnSpMkLst>
            <pc:docMk/>
            <pc:sldMk cId="1170908942" sldId="733"/>
            <ac:cxnSpMk id="55" creationId="{E9BF8DC8-EFD5-7C1A-B9CA-AB1677B77FD8}"/>
          </ac:cxnSpMkLst>
        </pc:cxnChg>
        <pc:cxnChg chg="add mod">
          <ac:chgData name="Kim Ji Hyeok" userId="8309d3536c33bced" providerId="LiveId" clId="{B62A058D-2C18-416E-9611-46E575D1D81D}" dt="2022-06-18T06:04:29.918" v="549" actId="1076"/>
          <ac:cxnSpMkLst>
            <pc:docMk/>
            <pc:sldMk cId="1170908942" sldId="733"/>
            <ac:cxnSpMk id="60" creationId="{78A8A4F0-E17B-023A-FB56-DD8B198A8C75}"/>
          </ac:cxnSpMkLst>
        </pc:cxnChg>
        <pc:cxnChg chg="add mod">
          <ac:chgData name="Kim Ji Hyeok" userId="8309d3536c33bced" providerId="LiveId" clId="{B62A058D-2C18-416E-9611-46E575D1D81D}" dt="2022-06-18T06:05:45.725" v="599" actId="1076"/>
          <ac:cxnSpMkLst>
            <pc:docMk/>
            <pc:sldMk cId="1170908942" sldId="733"/>
            <ac:cxnSpMk id="61" creationId="{16F060A0-60EC-749A-EBC9-5D35EB512AD0}"/>
          </ac:cxnSpMkLst>
        </pc:cxnChg>
        <pc:cxnChg chg="add mod">
          <ac:chgData name="Kim Ji Hyeok" userId="8309d3536c33bced" providerId="LiveId" clId="{B62A058D-2C18-416E-9611-46E575D1D81D}" dt="2022-06-18T06:04:23.240" v="548" actId="1076"/>
          <ac:cxnSpMkLst>
            <pc:docMk/>
            <pc:sldMk cId="1170908942" sldId="733"/>
            <ac:cxnSpMk id="67" creationId="{1E37400D-AA15-2D88-17C4-D92E74B328D9}"/>
          </ac:cxnSpMkLst>
        </pc:cxnChg>
      </pc:sldChg>
      <pc:sldChg chg="modSp del mod">
        <pc:chgData name="Kim Ji Hyeok" userId="8309d3536c33bced" providerId="LiveId" clId="{B62A058D-2C18-416E-9611-46E575D1D81D}" dt="2022-06-18T06:31:48.228" v="1215" actId="47"/>
        <pc:sldMkLst>
          <pc:docMk/>
          <pc:sldMk cId="2798029738" sldId="734"/>
        </pc:sldMkLst>
        <pc:spChg chg="mod">
          <ac:chgData name="Kim Ji Hyeok" userId="8309d3536c33bced" providerId="LiveId" clId="{B62A058D-2C18-416E-9611-46E575D1D81D}" dt="2022-06-18T06:25:14.229" v="869" actId="20577"/>
          <ac:spMkLst>
            <pc:docMk/>
            <pc:sldMk cId="2798029738" sldId="734"/>
            <ac:spMk id="2" creationId="{8D96EA0D-BDD3-478F-A477-EB13EDBB8226}"/>
          </ac:spMkLst>
        </pc:spChg>
        <pc:spChg chg="mod">
          <ac:chgData name="Kim Ji Hyeok" userId="8309d3536c33bced" providerId="LiveId" clId="{B62A058D-2C18-416E-9611-46E575D1D81D}" dt="2022-06-18T06:29:57.186" v="941" actId="20577"/>
          <ac:spMkLst>
            <pc:docMk/>
            <pc:sldMk cId="2798029738" sldId="734"/>
            <ac:spMk id="21" creationId="{37E0C648-7A7D-E4E8-695B-58568F53DDB4}"/>
          </ac:spMkLst>
        </pc:spChg>
      </pc:sldChg>
      <pc:sldChg chg="del">
        <pc:chgData name="Kim Ji Hyeok" userId="8309d3536c33bced" providerId="LiveId" clId="{B62A058D-2C18-416E-9611-46E575D1D81D}" dt="2022-06-18T06:31:55.959" v="1216" actId="47"/>
        <pc:sldMkLst>
          <pc:docMk/>
          <pc:sldMk cId="560095930" sldId="735"/>
        </pc:sldMkLst>
      </pc:sldChg>
      <pc:sldChg chg="del">
        <pc:chgData name="Kim Ji Hyeok" userId="8309d3536c33bced" providerId="LiveId" clId="{B62A058D-2C18-416E-9611-46E575D1D81D}" dt="2022-06-18T06:32:00.578" v="1217" actId="47"/>
        <pc:sldMkLst>
          <pc:docMk/>
          <pc:sldMk cId="2706929918" sldId="736"/>
        </pc:sldMkLst>
      </pc:sldChg>
      <pc:sldChg chg="del">
        <pc:chgData name="Kim Ji Hyeok" userId="8309d3536c33bced" providerId="LiveId" clId="{B62A058D-2C18-416E-9611-46E575D1D81D}" dt="2022-06-18T06:32:05.111" v="1218" actId="47"/>
        <pc:sldMkLst>
          <pc:docMk/>
          <pc:sldMk cId="810777198" sldId="737"/>
        </pc:sldMkLst>
      </pc:sldChg>
      <pc:sldChg chg="del">
        <pc:chgData name="Kim Ji Hyeok" userId="8309d3536c33bced" providerId="LiveId" clId="{B62A058D-2C18-416E-9611-46E575D1D81D}" dt="2022-06-18T06:32:05.988" v="1219" actId="47"/>
        <pc:sldMkLst>
          <pc:docMk/>
          <pc:sldMk cId="1120495729" sldId="738"/>
        </pc:sldMkLst>
      </pc:sldChg>
      <pc:sldChg chg="del">
        <pc:chgData name="Kim Ji Hyeok" userId="8309d3536c33bced" providerId="LiveId" clId="{B62A058D-2C18-416E-9611-46E575D1D81D}" dt="2022-06-18T06:32:10.383" v="1221" actId="47"/>
        <pc:sldMkLst>
          <pc:docMk/>
          <pc:sldMk cId="3423541651" sldId="739"/>
        </pc:sldMkLst>
      </pc:sldChg>
      <pc:sldChg chg="add del">
        <pc:chgData name="Kim Ji Hyeok" userId="8309d3536c33bced" providerId="LiveId" clId="{B62A058D-2C18-416E-9611-46E575D1D81D}" dt="2022-06-18T05:52:36.596" v="373"/>
        <pc:sldMkLst>
          <pc:docMk/>
          <pc:sldMk cId="595996105" sldId="740"/>
        </pc:sldMkLst>
      </pc:sldChg>
      <pc:sldChg chg="modSp add mod ord">
        <pc:chgData name="Kim Ji Hyeok" userId="8309d3536c33bced" providerId="LiveId" clId="{B62A058D-2C18-416E-9611-46E575D1D81D}" dt="2022-06-18T06:32:26.910" v="1223"/>
        <pc:sldMkLst>
          <pc:docMk/>
          <pc:sldMk cId="1553899943" sldId="740"/>
        </pc:sldMkLst>
        <pc:spChg chg="mod">
          <ac:chgData name="Kim Ji Hyeok" userId="8309d3536c33bced" providerId="LiveId" clId="{B62A058D-2C18-416E-9611-46E575D1D81D}" dt="2022-06-18T06:31:28.890" v="1214" actId="20577"/>
          <ac:spMkLst>
            <pc:docMk/>
            <pc:sldMk cId="1553899943" sldId="740"/>
            <ac:spMk id="4" creationId="{00000000-0000-0000-0000-000000000000}"/>
          </ac:spMkLst>
        </pc:spChg>
        <pc:spChg chg="mod">
          <ac:chgData name="Kim Ji Hyeok" userId="8309d3536c33bced" providerId="LiveId" clId="{B62A058D-2C18-416E-9611-46E575D1D81D}" dt="2022-06-18T06:31:08.738" v="1169" actId="1036"/>
          <ac:spMkLst>
            <pc:docMk/>
            <pc:sldMk cId="1553899943" sldId="740"/>
            <ac:spMk id="18" creationId="{00000000-0000-0000-0000-000000000000}"/>
          </ac:spMkLst>
        </pc:spChg>
        <pc:spChg chg="mod">
          <ac:chgData name="Kim Ji Hyeok" userId="8309d3536c33bced" providerId="LiveId" clId="{B62A058D-2C18-416E-9611-46E575D1D81D}" dt="2022-06-18T06:31:08.738" v="1169" actId="1036"/>
          <ac:spMkLst>
            <pc:docMk/>
            <pc:sldMk cId="1553899943" sldId="740"/>
            <ac:spMk id="19" creationId="{BDE82E65-200F-49CA-BFF1-613F8B47A608}"/>
          </ac:spMkLst>
        </pc:spChg>
        <pc:picChg chg="mod">
          <ac:chgData name="Kim Ji Hyeok" userId="8309d3536c33bced" providerId="LiveId" clId="{B62A058D-2C18-416E-9611-46E575D1D81D}" dt="2022-06-18T06:31:08.738" v="1169" actId="1036"/>
          <ac:picMkLst>
            <pc:docMk/>
            <pc:sldMk cId="1553899943" sldId="740"/>
            <ac:picMk id="20" creationId="{00000000-0000-0000-0000-000000000000}"/>
          </ac:picMkLst>
        </pc:picChg>
      </pc:sldChg>
      <pc:sldChg chg="addSp delSp modSp add mod">
        <pc:chgData name="Kim Ji Hyeok" userId="8309d3536c33bced" providerId="LiveId" clId="{B62A058D-2C18-416E-9611-46E575D1D81D}" dt="2022-06-19T07:28:03.618" v="2052" actId="1036"/>
        <pc:sldMkLst>
          <pc:docMk/>
          <pc:sldMk cId="2915391028" sldId="741"/>
        </pc:sldMkLst>
        <pc:spChg chg="mod">
          <ac:chgData name="Kim Ji Hyeok" userId="8309d3536c33bced" providerId="LiveId" clId="{B62A058D-2C18-416E-9611-46E575D1D81D}" dt="2022-06-18T06:07:01.127" v="610" actId="20577"/>
          <ac:spMkLst>
            <pc:docMk/>
            <pc:sldMk cId="2915391028" sldId="741"/>
            <ac:spMk id="4" creationId="{00000000-0000-0000-0000-000000000000}"/>
          </ac:spMkLst>
        </pc:spChg>
        <pc:spChg chg="del mod">
          <ac:chgData name="Kim Ji Hyeok" userId="8309d3536c33bced" providerId="LiveId" clId="{B62A058D-2C18-416E-9611-46E575D1D81D}" dt="2022-06-18T06:07:11.332" v="611" actId="478"/>
          <ac:spMkLst>
            <pc:docMk/>
            <pc:sldMk cId="2915391028" sldId="741"/>
            <ac:spMk id="47" creationId="{A2C345E6-E0F2-354E-38EE-46153F8739C4}"/>
          </ac:spMkLst>
        </pc:spChg>
        <pc:spChg chg="mod">
          <ac:chgData name="Kim Ji Hyeok" userId="8309d3536c33bced" providerId="LiveId" clId="{B62A058D-2C18-416E-9611-46E575D1D81D}" dt="2022-06-18T06:07:55.702" v="616" actId="1076"/>
          <ac:spMkLst>
            <pc:docMk/>
            <pc:sldMk cId="2915391028" sldId="741"/>
            <ac:spMk id="54" creationId="{2CFBE500-F70D-BAE4-B708-355DBB47E7F6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55" creationId="{D91C57CB-4AFC-E848-77FC-C6122D7FC00E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56" creationId="{5AC1EA5A-09FC-4D8B-D485-20AE40ABE421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57" creationId="{E730F8EB-3E82-92EE-A670-2FAA4977EAB9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58" creationId="{98AEC0C2-D476-842D-47C7-BF1F48C3306B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1" creationId="{38E0AA2B-DF7B-FBB3-0071-07506EF20801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2" creationId="{67FF9CF7-E00E-1195-1EEC-74F28066E5FD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3" creationId="{3999D71C-C5C8-CC6D-5371-E467E4E04A6D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4" creationId="{8B6CFBDD-37C9-83E2-E248-E5BAE4F19744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6" creationId="{D8118ABE-2277-2C5C-F638-67A604F107C2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7" creationId="{36C984D7-2B4E-FC0E-D11A-96C1E6C9D081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8" creationId="{C6129AC1-2D10-7BA0-FB16-A91AF4FB4BCE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69" creationId="{B2C179CE-A536-88F8-28E8-20FF2F5E7FA7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70" creationId="{1D16E50A-37F0-1E33-CB9F-DE346F94CEBA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71" creationId="{EE616019-847A-4323-2939-69A6FC085BB9}"/>
          </ac:spMkLst>
        </pc:spChg>
        <pc:spChg chg="add mod">
          <ac:chgData name="Kim Ji Hyeok" userId="8309d3536c33bced" providerId="LiveId" clId="{B62A058D-2C18-416E-9611-46E575D1D81D}" dt="2022-06-18T06:06:38.109" v="606" actId="1076"/>
          <ac:spMkLst>
            <pc:docMk/>
            <pc:sldMk cId="2915391028" sldId="741"/>
            <ac:spMk id="72" creationId="{08B42B2F-6CF7-1C7C-B6C1-AFAA009EA8DA}"/>
          </ac:spMkLst>
        </pc:spChg>
        <pc:spChg chg="add mod">
          <ac:chgData name="Kim Ji Hyeok" userId="8309d3536c33bced" providerId="LiveId" clId="{B62A058D-2C18-416E-9611-46E575D1D81D}" dt="2022-06-18T06:09:43.324" v="671" actId="14100"/>
          <ac:spMkLst>
            <pc:docMk/>
            <pc:sldMk cId="2915391028" sldId="741"/>
            <ac:spMk id="73" creationId="{B449408E-0AFF-3F37-01F0-31E832F18C32}"/>
          </ac:spMkLst>
        </pc:spChg>
        <pc:spChg chg="add mod">
          <ac:chgData name="Kim Ji Hyeok" userId="8309d3536c33bced" providerId="LiveId" clId="{B62A058D-2C18-416E-9611-46E575D1D81D}" dt="2022-06-18T06:08:06.737" v="617"/>
          <ac:spMkLst>
            <pc:docMk/>
            <pc:sldMk cId="2915391028" sldId="741"/>
            <ac:spMk id="74" creationId="{95409A50-0DD7-578A-5A90-1D2A210E66F0}"/>
          </ac:spMkLst>
        </pc:spChg>
        <pc:spChg chg="add mod">
          <ac:chgData name="Kim Ji Hyeok" userId="8309d3536c33bced" providerId="LiveId" clId="{B62A058D-2C18-416E-9611-46E575D1D81D}" dt="2022-06-18T06:49:32.353" v="1832"/>
          <ac:spMkLst>
            <pc:docMk/>
            <pc:sldMk cId="2915391028" sldId="741"/>
            <ac:spMk id="78" creationId="{F2032D98-A41F-7DA8-86C4-8DC3F40E0A50}"/>
          </ac:spMkLst>
        </pc:spChg>
        <pc:graphicFrameChg chg="add mod modGraphic">
          <ac:chgData name="Kim Ji Hyeok" userId="8309d3536c33bced" providerId="LiveId" clId="{B62A058D-2C18-416E-9611-46E575D1D81D}" dt="2022-06-18T06:50:47.815" v="1873" actId="1035"/>
          <ac:graphicFrameMkLst>
            <pc:docMk/>
            <pc:sldMk cId="2915391028" sldId="741"/>
            <ac:graphicFrameMk id="75" creationId="{A2BE5E5F-67AB-1CB2-9B16-12391B333E37}"/>
          </ac:graphicFrameMkLst>
        </pc:graphicFrameChg>
        <pc:graphicFrameChg chg="add del mod">
          <ac:chgData name="Kim Ji Hyeok" userId="8309d3536c33bced" providerId="LiveId" clId="{B62A058D-2C18-416E-9611-46E575D1D81D}" dt="2022-06-18T06:11:39.158" v="708"/>
          <ac:graphicFrameMkLst>
            <pc:docMk/>
            <pc:sldMk cId="2915391028" sldId="741"/>
            <ac:graphicFrameMk id="76" creationId="{D1BCED01-A1B5-915F-1058-5477F172C8F1}"/>
          </ac:graphicFrameMkLst>
        </pc:graphicFrameChg>
        <pc:graphicFrameChg chg="add mod modGraphic">
          <ac:chgData name="Kim Ji Hyeok" userId="8309d3536c33bced" providerId="LiveId" clId="{B62A058D-2C18-416E-9611-46E575D1D81D}" dt="2022-06-19T07:28:03.618" v="2052" actId="1036"/>
          <ac:graphicFrameMkLst>
            <pc:docMk/>
            <pc:sldMk cId="2915391028" sldId="741"/>
            <ac:graphicFrameMk id="77" creationId="{D740F0D7-67CC-47E3-E2DF-FC225FD45339}"/>
          </ac:graphicFrameMkLst>
        </pc:graphicFrameChg>
        <pc:cxnChg chg="add mod">
          <ac:chgData name="Kim Ji Hyeok" userId="8309d3536c33bced" providerId="LiveId" clId="{B62A058D-2C18-416E-9611-46E575D1D81D}" dt="2022-06-18T06:07:43.313" v="614" actId="13822"/>
          <ac:cxnSpMkLst>
            <pc:docMk/>
            <pc:sldMk cId="2915391028" sldId="741"/>
            <ac:cxnSpMk id="6" creationId="{70E97E41-354D-2EC6-E40F-1CDCED650A9E}"/>
          </ac:cxnSpMkLst>
        </pc:cxnChg>
        <pc:cxnChg chg="mod">
          <ac:chgData name="Kim Ji Hyeok" userId="8309d3536c33bced" providerId="LiveId" clId="{B62A058D-2C18-416E-9611-46E575D1D81D}" dt="2022-06-18T06:06:53.054" v="608" actId="14100"/>
          <ac:cxnSpMkLst>
            <pc:docMk/>
            <pc:sldMk cId="2915391028" sldId="741"/>
            <ac:cxnSpMk id="53" creationId="{18C6B18B-DD9D-5DAF-CB24-9ED10786B865}"/>
          </ac:cxnSpMkLst>
        </pc:cxnChg>
        <pc:cxnChg chg="add mod">
          <ac:chgData name="Kim Ji Hyeok" userId="8309d3536c33bced" providerId="LiveId" clId="{B62A058D-2C18-416E-9611-46E575D1D81D}" dt="2022-06-18T06:06:38.109" v="606" actId="1076"/>
          <ac:cxnSpMkLst>
            <pc:docMk/>
            <pc:sldMk cId="2915391028" sldId="741"/>
            <ac:cxnSpMk id="59" creationId="{96E2040F-4B52-CD74-8E81-BF169EA9E636}"/>
          </ac:cxnSpMkLst>
        </pc:cxnChg>
        <pc:cxnChg chg="add mod">
          <ac:chgData name="Kim Ji Hyeok" userId="8309d3536c33bced" providerId="LiveId" clId="{B62A058D-2C18-416E-9611-46E575D1D81D}" dt="2022-06-18T06:06:38.109" v="606" actId="1076"/>
          <ac:cxnSpMkLst>
            <pc:docMk/>
            <pc:sldMk cId="2915391028" sldId="741"/>
            <ac:cxnSpMk id="60" creationId="{83402C22-72DA-7F7F-73A4-D276D55E8A24}"/>
          </ac:cxnSpMkLst>
        </pc:cxnChg>
        <pc:cxnChg chg="add mod">
          <ac:chgData name="Kim Ji Hyeok" userId="8309d3536c33bced" providerId="LiveId" clId="{B62A058D-2C18-416E-9611-46E575D1D81D}" dt="2022-06-18T06:06:38.109" v="606" actId="1076"/>
          <ac:cxnSpMkLst>
            <pc:docMk/>
            <pc:sldMk cId="2915391028" sldId="741"/>
            <ac:cxnSpMk id="65" creationId="{FEB0A060-B857-DD79-0CC9-568BA000A36D}"/>
          </ac:cxnSpMkLst>
        </pc:cxnChg>
      </pc:sldChg>
      <pc:sldChg chg="addSp delSp modSp add mod">
        <pc:chgData name="Kim Ji Hyeok" userId="8309d3536c33bced" providerId="LiveId" clId="{B62A058D-2C18-416E-9611-46E575D1D81D}" dt="2022-06-19T07:28:14.497" v="2053" actId="113"/>
        <pc:sldMkLst>
          <pc:docMk/>
          <pc:sldMk cId="2332882710" sldId="742"/>
        </pc:sldMkLst>
        <pc:spChg chg="mod">
          <ac:chgData name="Kim Ji Hyeok" userId="8309d3536c33bced" providerId="LiveId" clId="{B62A058D-2C18-416E-9611-46E575D1D81D}" dt="2022-06-18T06:16:34.112" v="763" actId="20577"/>
          <ac:spMkLst>
            <pc:docMk/>
            <pc:sldMk cId="2332882710" sldId="742"/>
            <ac:spMk id="4" creationId="{00000000-0000-0000-0000-000000000000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21" creationId="{306AF77A-6D50-92A0-D583-A55AB4AFA284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22" creationId="{9E5180A2-312E-F30A-3EC2-DC9AB2C1F842}"/>
          </ac:spMkLst>
        </pc:spChg>
        <pc:spChg chg="del">
          <ac:chgData name="Kim Ji Hyeok" userId="8309d3536c33bced" providerId="LiveId" clId="{B62A058D-2C18-416E-9611-46E575D1D81D}" dt="2022-06-18T06:13:11.998" v="711" actId="478"/>
          <ac:spMkLst>
            <pc:docMk/>
            <pc:sldMk cId="2332882710" sldId="742"/>
            <ac:spMk id="23" creationId="{4AC1F3F9-1A88-F0A4-EFAD-090618A38FCC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25" creationId="{5551A96C-C19A-59D3-4AEA-09C063116B24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2" creationId="{1F918C99-4CD4-E4A0-F879-A516C3355C7F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3" creationId="{52EB04AC-C069-54C4-9DE5-A91465BCFB7E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4" creationId="{221AD902-7C35-4A55-D816-29F068E014D5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5" creationId="{E5B9C9F0-8A35-9D40-49B0-B42DF38FB7AA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6" creationId="{839BC4D3-4E51-FAB3-657C-0E3BFD8288A8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7" creationId="{75E7039E-1C56-6335-A630-800C6D99C4C3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8" creationId="{7F503D44-6B3C-F8A2-37DA-AAB03182D298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39" creationId="{07291D2A-E53E-5084-8BD0-1E7BDF304B78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40" creationId="{B09F5F93-D822-C968-1914-7E13749E6519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48" creationId="{83C4CE5B-DCE2-0B5E-593A-63B39DA0FFA5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49" creationId="{127E4EFB-1A6F-93C5-EB1D-D86C6961BB12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0" creationId="{828793B6-0E3D-CE03-40DC-270B9273D461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4" creationId="{2CFBE500-F70D-BAE4-B708-355DBB47E7F6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5" creationId="{D91C57CB-4AFC-E848-77FC-C6122D7FC00E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6" creationId="{5AC1EA5A-09FC-4D8B-D485-20AE40ABE421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7" creationId="{E730F8EB-3E82-92EE-A670-2FAA4977EAB9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58" creationId="{98AEC0C2-D476-842D-47C7-BF1F48C3306B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1" creationId="{38E0AA2B-DF7B-FBB3-0071-07506EF20801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2" creationId="{67FF9CF7-E00E-1195-1EEC-74F28066E5FD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3" creationId="{3999D71C-C5C8-CC6D-5371-E467E4E04A6D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4" creationId="{8B6CFBDD-37C9-83E2-E248-E5BAE4F19744}"/>
          </ac:spMkLst>
        </pc:spChg>
        <pc:spChg chg="del">
          <ac:chgData name="Kim Ji Hyeok" userId="8309d3536c33bced" providerId="LiveId" clId="{B62A058D-2C18-416E-9611-46E575D1D81D}" dt="2022-06-18T06:13:17.308" v="712" actId="478"/>
          <ac:spMkLst>
            <pc:docMk/>
            <pc:sldMk cId="2332882710" sldId="742"/>
            <ac:spMk id="66" creationId="{D8118ABE-2277-2C5C-F638-67A604F107C2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7" creationId="{36C984D7-2B4E-FC0E-D11A-96C1E6C9D081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8" creationId="{C6129AC1-2D10-7BA0-FB16-A91AF4FB4BCE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69" creationId="{B2C179CE-A536-88F8-28E8-20FF2F5E7FA7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70" creationId="{1D16E50A-37F0-1E33-CB9F-DE346F94CEBA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71" creationId="{EE616019-847A-4323-2939-69A6FC085BB9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72" creationId="{08B42B2F-6CF7-1C7C-B6C1-AFAA009EA8DA}"/>
          </ac:spMkLst>
        </pc:spChg>
        <pc:spChg chg="mod">
          <ac:chgData name="Kim Ji Hyeok" userId="8309d3536c33bced" providerId="LiveId" clId="{B62A058D-2C18-416E-9611-46E575D1D81D}" dt="2022-06-18T06:34:05.360" v="1271" actId="14100"/>
          <ac:spMkLst>
            <pc:docMk/>
            <pc:sldMk cId="2332882710" sldId="742"/>
            <ac:spMk id="73" creationId="{B449408E-0AFF-3F37-01F0-31E832F18C32}"/>
          </ac:spMkLst>
        </pc:spChg>
        <pc:spChg chg="del">
          <ac:chgData name="Kim Ji Hyeok" userId="8309d3536c33bced" providerId="LiveId" clId="{B62A058D-2C18-416E-9611-46E575D1D81D}" dt="2022-06-18T06:13:08.939" v="710" actId="478"/>
          <ac:spMkLst>
            <pc:docMk/>
            <pc:sldMk cId="2332882710" sldId="742"/>
            <ac:spMk id="74" creationId="{95409A50-0DD7-578A-5A90-1D2A210E66F0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76" creationId="{CC8D8DDC-E225-1F37-C6FB-A61FD5EA8CBC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77" creationId="{FC0A92F7-020A-0B51-FA81-C917282B675F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78" creationId="{DE3D75C7-B73D-4065-1FE6-9D29F654A0E9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79" creationId="{55150B61-9DED-3037-6232-084220B0A7F8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80" creationId="{DFFD4632-82E2-6D57-9BAE-D49ABE70E57A}"/>
          </ac:spMkLst>
        </pc:spChg>
        <pc:spChg chg="add mod">
          <ac:chgData name="Kim Ji Hyeok" userId="8309d3536c33bced" providerId="LiveId" clId="{B62A058D-2C18-416E-9611-46E575D1D81D}" dt="2022-06-18T06:14:16.453" v="753" actId="1076"/>
          <ac:spMkLst>
            <pc:docMk/>
            <pc:sldMk cId="2332882710" sldId="742"/>
            <ac:spMk id="81" creationId="{DC4EE6FE-BA70-1EA2-71A3-5B898F4F12FF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82" creationId="{C955F487-A0D6-7E5C-6FB6-B5930CA088C6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83" creationId="{08AE758E-7780-FDE1-5BAD-702049FA127F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84" creationId="{0BCE4FD2-BBA5-C709-429A-51C11F1DFCE7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85" creationId="{9F4B397B-BE52-25B9-F3E1-25D0789B934C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86" creationId="{79B05FBD-51DD-B195-9DC4-13D40058FEDE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90" creationId="{51C3BB93-84DF-1381-5740-833832E24583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91" creationId="{C8794BED-C10E-9F4E-4C8D-2288068C35DF}"/>
          </ac:spMkLst>
        </pc:spChg>
        <pc:spChg chg="add mod">
          <ac:chgData name="Kim Ji Hyeok" userId="8309d3536c33bced" providerId="LiveId" clId="{B62A058D-2C18-416E-9611-46E575D1D81D}" dt="2022-06-18T06:33:34.065" v="1239" actId="1037"/>
          <ac:spMkLst>
            <pc:docMk/>
            <pc:sldMk cId="2332882710" sldId="742"/>
            <ac:spMk id="92" creationId="{8CB56266-45F0-44D5-5E21-1486A0618074}"/>
          </ac:spMkLst>
        </pc:spChg>
        <pc:spChg chg="add mod">
          <ac:chgData name="Kim Ji Hyeok" userId="8309d3536c33bced" providerId="LiveId" clId="{B62A058D-2C18-416E-9611-46E575D1D81D}" dt="2022-06-18T06:33:47.540" v="1247" actId="1037"/>
          <ac:spMkLst>
            <pc:docMk/>
            <pc:sldMk cId="2332882710" sldId="742"/>
            <ac:spMk id="95" creationId="{1C9751E7-209F-3427-628F-331C8DB4CB5B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96" creationId="{E3F1737C-6997-28C5-DDD1-38278338E82E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97" creationId="{69CAC711-1AD7-4ED9-78EA-C9D0D459B2BE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98" creationId="{A4096EB2-B042-0AA4-8F6C-7FA6C062EE79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99" creationId="{70271337-E5BE-B62F-D3F9-37150D79950D}"/>
          </ac:spMkLst>
        </pc:spChg>
        <pc:spChg chg="add mod">
          <ac:chgData name="Kim Ji Hyeok" userId="8309d3536c33bced" providerId="LiveId" clId="{B62A058D-2C18-416E-9611-46E575D1D81D}" dt="2022-06-18T06:17:11.112" v="766" actId="1038"/>
          <ac:spMkLst>
            <pc:docMk/>
            <pc:sldMk cId="2332882710" sldId="742"/>
            <ac:spMk id="100" creationId="{EEA01AF2-790C-0B92-4BF5-5B47BFD85FDA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101" creationId="{9C09F3AA-FEA1-0E9C-24F9-FD92833ECB1D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102" creationId="{59224BA6-FCCE-212A-B8CF-A971D1C020B6}"/>
          </ac:spMkLst>
        </pc:spChg>
        <pc:spChg chg="add mod">
          <ac:chgData name="Kim Ji Hyeok" userId="8309d3536c33bced" providerId="LiveId" clId="{B62A058D-2C18-416E-9611-46E575D1D81D}" dt="2022-06-18T06:13:43.908" v="722" actId="1036"/>
          <ac:spMkLst>
            <pc:docMk/>
            <pc:sldMk cId="2332882710" sldId="742"/>
            <ac:spMk id="103" creationId="{F370FED3-D453-8645-EA47-893F791EB3CE}"/>
          </ac:spMkLst>
        </pc:spChg>
        <pc:spChg chg="add mod">
          <ac:chgData name="Kim Ji Hyeok" userId="8309d3536c33bced" providerId="LiveId" clId="{B62A058D-2C18-416E-9611-46E575D1D81D}" dt="2022-06-18T06:17:25.198" v="778" actId="1038"/>
          <ac:spMkLst>
            <pc:docMk/>
            <pc:sldMk cId="2332882710" sldId="742"/>
            <ac:spMk id="104" creationId="{9F4E193B-63DC-E572-A65B-7645DC92D6D0}"/>
          </ac:spMkLst>
        </pc:spChg>
        <pc:spChg chg="add mod">
          <ac:chgData name="Kim Ji Hyeok" userId="8309d3536c33bced" providerId="LiveId" clId="{B62A058D-2C18-416E-9611-46E575D1D81D}" dt="2022-06-18T06:17:29.748" v="782" actId="1037"/>
          <ac:spMkLst>
            <pc:docMk/>
            <pc:sldMk cId="2332882710" sldId="742"/>
            <ac:spMk id="105" creationId="{3D43C3F3-A686-BE0B-AF5B-D02937E722D7}"/>
          </ac:spMkLst>
        </pc:spChg>
        <pc:spChg chg="add mod">
          <ac:chgData name="Kim Ji Hyeok" userId="8309d3536c33bced" providerId="LiveId" clId="{B62A058D-2C18-416E-9611-46E575D1D81D}" dt="2022-06-18T06:33:41.195" v="1242" actId="1076"/>
          <ac:spMkLst>
            <pc:docMk/>
            <pc:sldMk cId="2332882710" sldId="742"/>
            <ac:spMk id="109" creationId="{C7BF85E9-AEB3-3ECB-2D29-8094B17A315F}"/>
          </ac:spMkLst>
        </pc:spChg>
        <pc:spChg chg="add mod">
          <ac:chgData name="Kim Ji Hyeok" userId="8309d3536c33bced" providerId="LiveId" clId="{B62A058D-2C18-416E-9611-46E575D1D81D}" dt="2022-06-18T06:13:56.014" v="752" actId="1036"/>
          <ac:spMkLst>
            <pc:docMk/>
            <pc:sldMk cId="2332882710" sldId="742"/>
            <ac:spMk id="110" creationId="{DD287534-3D67-7059-C0FF-863B07D841E5}"/>
          </ac:spMkLst>
        </pc:spChg>
        <pc:spChg chg="add mod">
          <ac:chgData name="Kim Ji Hyeok" userId="8309d3536c33bced" providerId="LiveId" clId="{B62A058D-2C18-416E-9611-46E575D1D81D}" dt="2022-06-18T06:17:38.964" v="787" actId="1037"/>
          <ac:spMkLst>
            <pc:docMk/>
            <pc:sldMk cId="2332882710" sldId="742"/>
            <ac:spMk id="111" creationId="{15C7C9E0-B063-0735-4301-5CF170AB2A79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2" creationId="{357E21E0-1790-9128-1CD1-304710A2BC1A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3" creationId="{140C3873-E75A-9180-7F9B-46BF9E2C471E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4" creationId="{C5A26AB5-CF23-5DE3-EACA-BB754439E1F7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5" creationId="{F63E996E-E0E9-C182-1BA1-52E8C0BB2A2E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8" creationId="{43B6251B-C54D-BF0E-A841-9BA541498169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19" creationId="{73B3CDD6-B252-4A86-6647-082C0E6CF225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0" creationId="{102468EE-87A0-BC87-177A-B5EC8AB50D15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1" creationId="{151968A0-CADE-D217-82CA-CA1DD958CBD6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3" creationId="{DBB2C91C-6EDB-24A2-6F9B-D4D4F044C998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4" creationId="{BF41DABD-D8C0-4969-556C-026842F9693C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5" creationId="{A301703C-2AD1-DC6F-EF68-627D37A566D2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6" creationId="{FDAE4250-99B5-2C3C-E220-59C6AC3A6D93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7" creationId="{013814E7-E489-4C8E-1424-DEB2438851AB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8" creationId="{75E5FEB1-E54B-E73D-479B-3F03FBD8CF47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29" creationId="{DE23252A-7911-286B-D887-107E75DDDDC2}"/>
          </ac:spMkLst>
        </pc:spChg>
        <pc:spChg chg="add del mod">
          <ac:chgData name="Kim Ji Hyeok" userId="8309d3536c33bced" providerId="LiveId" clId="{B62A058D-2C18-416E-9611-46E575D1D81D}" dt="2022-06-18T06:19:33.369" v="803"/>
          <ac:spMkLst>
            <pc:docMk/>
            <pc:sldMk cId="2332882710" sldId="742"/>
            <ac:spMk id="130" creationId="{93666D4A-2CE6-E3A4-1BE3-B710CEF97AFC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1" creationId="{B7324B5B-B56A-74EB-1AB2-4746AC50B73F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2" creationId="{B5C2CA17-6307-CB8E-7E55-2689ED8A2B09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3" creationId="{74034514-6B72-4533-AA4C-DA75214F3FC9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4" creationId="{57B817DB-A297-BB0F-2B63-0A2485436494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7" creationId="{24630703-50AD-F364-C474-F59896957FD9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8" creationId="{310141D5-578F-E5BA-1373-8D030E12C633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39" creationId="{F9EC3CA5-C8B8-5DEF-354E-A603B7DEFC75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0" creationId="{EE53A36E-86E6-CD9F-30CC-F545FE7289BF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2" creationId="{0A28AC5B-BE50-AFA7-A62F-90024494D09A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3" creationId="{62766913-8C12-5FB9-1214-A2675D7F5D48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4" creationId="{EFAC6C72-115B-DD8F-A994-6CB6BD8E6D28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5" creationId="{AF95D707-0A99-71E5-2C7D-2BD9473D2680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6" creationId="{261B2041-A002-B235-445A-8EC551A5697B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7" creationId="{67ECFF97-FF9D-314D-A6E9-A6CFC993A8E6}"/>
          </ac:spMkLst>
        </pc:spChg>
        <pc:spChg chg="add mod">
          <ac:chgData name="Kim Ji Hyeok" userId="8309d3536c33bced" providerId="LiveId" clId="{B62A058D-2C18-416E-9611-46E575D1D81D}" dt="2022-06-18T06:33:56.116" v="1267" actId="1037"/>
          <ac:spMkLst>
            <pc:docMk/>
            <pc:sldMk cId="2332882710" sldId="742"/>
            <ac:spMk id="148" creationId="{0AE943F4-E358-D840-2E9A-54C7AFE69F68}"/>
          </ac:spMkLst>
        </pc:spChg>
        <pc:spChg chg="add mod">
          <ac:chgData name="Kim Ji Hyeok" userId="8309d3536c33bced" providerId="LiveId" clId="{B62A058D-2C18-416E-9611-46E575D1D81D}" dt="2022-06-18T06:34:00.530" v="1270" actId="1037"/>
          <ac:spMkLst>
            <pc:docMk/>
            <pc:sldMk cId="2332882710" sldId="742"/>
            <ac:spMk id="149" creationId="{4CC24C0A-FDE3-FFC7-719A-2ED87E03C6A5}"/>
          </ac:spMkLst>
        </pc:spChg>
        <pc:spChg chg="add mod">
          <ac:chgData name="Kim Ji Hyeok" userId="8309d3536c33bced" providerId="LiveId" clId="{B62A058D-2C18-416E-9611-46E575D1D81D}" dt="2022-06-18T06:49:45.514" v="1834" actId="1076"/>
          <ac:spMkLst>
            <pc:docMk/>
            <pc:sldMk cId="2332882710" sldId="742"/>
            <ac:spMk id="150" creationId="{8A49C272-EC17-F03C-EC0B-C76B444513D1}"/>
          </ac:spMkLst>
        </pc:spChg>
        <pc:graphicFrameChg chg="add mod modGraphic">
          <ac:chgData name="Kim Ji Hyeok" userId="8309d3536c33bced" providerId="LiveId" clId="{B62A058D-2C18-416E-9611-46E575D1D81D}" dt="2022-06-19T07:04:26.038" v="1986" actId="20577"/>
          <ac:graphicFrameMkLst>
            <pc:docMk/>
            <pc:sldMk cId="2332882710" sldId="742"/>
            <ac:graphicFrameMk id="74" creationId="{F7B1AF41-D0E3-C737-283F-0C227DE094E6}"/>
          </ac:graphicFrameMkLst>
        </pc:graphicFrameChg>
        <pc:graphicFrameChg chg="mod modGraphic">
          <ac:chgData name="Kim Ji Hyeok" userId="8309d3536c33bced" providerId="LiveId" clId="{B62A058D-2C18-416E-9611-46E575D1D81D}" dt="2022-06-19T07:28:14.497" v="2053" actId="113"/>
          <ac:graphicFrameMkLst>
            <pc:docMk/>
            <pc:sldMk cId="2332882710" sldId="742"/>
            <ac:graphicFrameMk id="75" creationId="{A2BE5E5F-67AB-1CB2-9B16-12391B333E37}"/>
          </ac:graphicFrameMkLst>
        </pc:graphicFrameChg>
        <pc:cxnChg chg="del mod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6" creationId="{70E97E41-354D-2EC6-E40F-1CDCED650A9E}"/>
          </ac:cxnSpMkLst>
        </pc:cxnChg>
        <pc:cxnChg chg="add mod">
          <ac:chgData name="Kim Ji Hyeok" userId="8309d3536c33bced" providerId="LiveId" clId="{B62A058D-2C18-416E-9611-46E575D1D81D}" dt="2022-06-18T06:33:56.116" v="1267" actId="1037"/>
          <ac:cxnSpMkLst>
            <pc:docMk/>
            <pc:sldMk cId="2332882710" sldId="742"/>
            <ac:cxnSpMk id="7" creationId="{50DBA63C-C200-6118-A34C-3237A8BCE70A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41" creationId="{AA977291-1D44-4C74-1027-669527A96515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42" creationId="{4DE0C1D3-FB3C-2203-0C17-CD5715BDC579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43" creationId="{9807B61D-FE23-BFCD-CAF7-EF01BAC22B16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51" creationId="{4BB97024-E076-0F0D-5116-84055C8A1984}"/>
          </ac:cxnSpMkLst>
        </pc:cxnChg>
        <pc:cxnChg chg="del mod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53" creationId="{18C6B18B-DD9D-5DAF-CB24-9ED10786B865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59" creationId="{96E2040F-4B52-CD74-8E81-BF169EA9E636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60" creationId="{83402C22-72DA-7F7F-73A4-D276D55E8A24}"/>
          </ac:cxnSpMkLst>
        </pc:cxnChg>
        <pc:cxnChg chg="del">
          <ac:chgData name="Kim Ji Hyeok" userId="8309d3536c33bced" providerId="LiveId" clId="{B62A058D-2C18-416E-9611-46E575D1D81D}" dt="2022-06-18T06:13:08.939" v="710" actId="478"/>
          <ac:cxnSpMkLst>
            <pc:docMk/>
            <pc:sldMk cId="2332882710" sldId="742"/>
            <ac:cxnSpMk id="65" creationId="{FEB0A060-B857-DD79-0CC9-568BA000A36D}"/>
          </ac:cxnSpMkLst>
        </pc:cxnChg>
        <pc:cxnChg chg="add mod">
          <ac:chgData name="Kim Ji Hyeok" userId="8309d3536c33bced" providerId="LiveId" clId="{B62A058D-2C18-416E-9611-46E575D1D81D}" dt="2022-06-18T06:13:43.908" v="722" actId="1036"/>
          <ac:cxnSpMkLst>
            <pc:docMk/>
            <pc:sldMk cId="2332882710" sldId="742"/>
            <ac:cxnSpMk id="87" creationId="{7481B8E6-89C4-9FF2-961F-BDCA6B384953}"/>
          </ac:cxnSpMkLst>
        </pc:cxnChg>
        <pc:cxnChg chg="add mod">
          <ac:chgData name="Kim Ji Hyeok" userId="8309d3536c33bced" providerId="LiveId" clId="{B62A058D-2C18-416E-9611-46E575D1D81D}" dt="2022-06-18T06:13:43.908" v="722" actId="1036"/>
          <ac:cxnSpMkLst>
            <pc:docMk/>
            <pc:sldMk cId="2332882710" sldId="742"/>
            <ac:cxnSpMk id="88" creationId="{B82F4518-3B00-AB91-3BA8-AE685E66EC42}"/>
          </ac:cxnSpMkLst>
        </pc:cxnChg>
        <pc:cxnChg chg="add mod">
          <ac:chgData name="Kim Ji Hyeok" userId="8309d3536c33bced" providerId="LiveId" clId="{B62A058D-2C18-416E-9611-46E575D1D81D}" dt="2022-06-18T06:13:43.908" v="722" actId="1036"/>
          <ac:cxnSpMkLst>
            <pc:docMk/>
            <pc:sldMk cId="2332882710" sldId="742"/>
            <ac:cxnSpMk id="89" creationId="{05CC47B0-E558-FFB1-5B25-0E2FE952EB01}"/>
          </ac:cxnSpMkLst>
        </pc:cxnChg>
        <pc:cxnChg chg="add mod">
          <ac:chgData name="Kim Ji Hyeok" userId="8309d3536c33bced" providerId="LiveId" clId="{B62A058D-2C18-416E-9611-46E575D1D81D}" dt="2022-06-18T06:33:34.065" v="1239" actId="1037"/>
          <ac:cxnSpMkLst>
            <pc:docMk/>
            <pc:sldMk cId="2332882710" sldId="742"/>
            <ac:cxnSpMk id="93" creationId="{36AE48BB-71A2-57F3-E85D-B5211BB665AF}"/>
          </ac:cxnSpMkLst>
        </pc:cxnChg>
        <pc:cxnChg chg="add mod">
          <ac:chgData name="Kim Ji Hyeok" userId="8309d3536c33bced" providerId="LiveId" clId="{B62A058D-2C18-416E-9611-46E575D1D81D}" dt="2022-06-18T06:14:16.453" v="753" actId="1076"/>
          <ac:cxnSpMkLst>
            <pc:docMk/>
            <pc:sldMk cId="2332882710" sldId="742"/>
            <ac:cxnSpMk id="94" creationId="{69367B7B-0C73-DB14-2BEA-8570654CD697}"/>
          </ac:cxnSpMkLst>
        </pc:cxnChg>
        <pc:cxnChg chg="add mod">
          <ac:chgData name="Kim Ji Hyeok" userId="8309d3536c33bced" providerId="LiveId" clId="{B62A058D-2C18-416E-9611-46E575D1D81D}" dt="2022-06-18T06:13:43.908" v="722" actId="1036"/>
          <ac:cxnSpMkLst>
            <pc:docMk/>
            <pc:sldMk cId="2332882710" sldId="742"/>
            <ac:cxnSpMk id="106" creationId="{A6CC42FD-0714-B139-748D-48C0B065DE7F}"/>
          </ac:cxnSpMkLst>
        </pc:cxnChg>
        <pc:cxnChg chg="add mod">
          <ac:chgData name="Kim Ji Hyeok" userId="8309d3536c33bced" providerId="LiveId" clId="{B62A058D-2C18-416E-9611-46E575D1D81D}" dt="2022-06-18T06:33:34.065" v="1239" actId="1037"/>
          <ac:cxnSpMkLst>
            <pc:docMk/>
            <pc:sldMk cId="2332882710" sldId="742"/>
            <ac:cxnSpMk id="107" creationId="{58BC0289-09AE-35D0-325C-8A6AC99AAF96}"/>
          </ac:cxnSpMkLst>
        </pc:cxnChg>
        <pc:cxnChg chg="add mod">
          <ac:chgData name="Kim Ji Hyeok" userId="8309d3536c33bced" providerId="LiveId" clId="{B62A058D-2C18-416E-9611-46E575D1D81D}" dt="2022-06-18T06:33:34.065" v="1239" actId="1037"/>
          <ac:cxnSpMkLst>
            <pc:docMk/>
            <pc:sldMk cId="2332882710" sldId="742"/>
            <ac:cxnSpMk id="108" creationId="{CC760BEF-BC59-BFC4-68E0-B6C47FDA3C1B}"/>
          </ac:cxnSpMkLst>
        </pc:cxnChg>
        <pc:cxnChg chg="add del mod">
          <ac:chgData name="Kim Ji Hyeok" userId="8309d3536c33bced" providerId="LiveId" clId="{B62A058D-2C18-416E-9611-46E575D1D81D}" dt="2022-06-18T06:19:33.369" v="803"/>
          <ac:cxnSpMkLst>
            <pc:docMk/>
            <pc:sldMk cId="2332882710" sldId="742"/>
            <ac:cxnSpMk id="116" creationId="{13996C55-AA16-3025-1FFC-64042159749F}"/>
          </ac:cxnSpMkLst>
        </pc:cxnChg>
        <pc:cxnChg chg="add del mod">
          <ac:chgData name="Kim Ji Hyeok" userId="8309d3536c33bced" providerId="LiveId" clId="{B62A058D-2C18-416E-9611-46E575D1D81D}" dt="2022-06-18T06:19:33.369" v="803"/>
          <ac:cxnSpMkLst>
            <pc:docMk/>
            <pc:sldMk cId="2332882710" sldId="742"/>
            <ac:cxnSpMk id="117" creationId="{1F947A6F-0367-2138-B18B-E3356EB4B4F5}"/>
          </ac:cxnSpMkLst>
        </pc:cxnChg>
        <pc:cxnChg chg="add del mod">
          <ac:chgData name="Kim Ji Hyeok" userId="8309d3536c33bced" providerId="LiveId" clId="{B62A058D-2C18-416E-9611-46E575D1D81D}" dt="2022-06-18T06:19:33.369" v="803"/>
          <ac:cxnSpMkLst>
            <pc:docMk/>
            <pc:sldMk cId="2332882710" sldId="742"/>
            <ac:cxnSpMk id="122" creationId="{1979E2D4-45DA-078A-FD31-280A1173DE90}"/>
          </ac:cxnSpMkLst>
        </pc:cxnChg>
        <pc:cxnChg chg="add mod">
          <ac:chgData name="Kim Ji Hyeok" userId="8309d3536c33bced" providerId="LiveId" clId="{B62A058D-2C18-416E-9611-46E575D1D81D}" dt="2022-06-18T06:33:56.116" v="1267" actId="1037"/>
          <ac:cxnSpMkLst>
            <pc:docMk/>
            <pc:sldMk cId="2332882710" sldId="742"/>
            <ac:cxnSpMk id="135" creationId="{09850889-0E4D-5E6D-8D6C-672132DD31F3}"/>
          </ac:cxnSpMkLst>
        </pc:cxnChg>
        <pc:cxnChg chg="add mod">
          <ac:chgData name="Kim Ji Hyeok" userId="8309d3536c33bced" providerId="LiveId" clId="{B62A058D-2C18-416E-9611-46E575D1D81D}" dt="2022-06-18T06:33:56.116" v="1267" actId="1037"/>
          <ac:cxnSpMkLst>
            <pc:docMk/>
            <pc:sldMk cId="2332882710" sldId="742"/>
            <ac:cxnSpMk id="136" creationId="{ECE589A9-A957-D624-D3C1-D32CA757CEFE}"/>
          </ac:cxnSpMkLst>
        </pc:cxnChg>
        <pc:cxnChg chg="add mod">
          <ac:chgData name="Kim Ji Hyeok" userId="8309d3536c33bced" providerId="LiveId" clId="{B62A058D-2C18-416E-9611-46E575D1D81D}" dt="2022-06-18T06:33:56.116" v="1267" actId="1037"/>
          <ac:cxnSpMkLst>
            <pc:docMk/>
            <pc:sldMk cId="2332882710" sldId="742"/>
            <ac:cxnSpMk id="141" creationId="{BBEA72F4-1C7D-6215-72FC-959A66FA010C}"/>
          </ac:cxnSpMkLst>
        </pc:cxnChg>
      </pc:sldChg>
      <pc:sldChg chg="addSp delSp modSp add mod">
        <pc:chgData name="Kim Ji Hyeok" userId="8309d3536c33bced" providerId="LiveId" clId="{B62A058D-2C18-416E-9611-46E575D1D81D}" dt="2022-06-19T07:29:53.353" v="2095" actId="1076"/>
        <pc:sldMkLst>
          <pc:docMk/>
          <pc:sldMk cId="3778274432" sldId="743"/>
        </pc:sldMkLst>
        <pc:spChg chg="add mod">
          <ac:chgData name="Kim Ji Hyeok" userId="8309d3536c33bced" providerId="LiveId" clId="{B62A058D-2C18-416E-9611-46E575D1D81D}" dt="2022-06-18T06:48:21.006" v="1815" actId="1076"/>
          <ac:spMkLst>
            <pc:docMk/>
            <pc:sldMk cId="3778274432" sldId="743"/>
            <ac:spMk id="3" creationId="{748903BE-909A-A0DA-66B8-516400A0467A}"/>
          </ac:spMkLst>
        </pc:spChg>
        <pc:spChg chg="del mod">
          <ac:chgData name="Kim Ji Hyeok" userId="8309d3536c33bced" providerId="LiveId" clId="{B62A058D-2C18-416E-9611-46E575D1D81D}" dt="2022-06-18T06:36:38.232" v="1318" actId="478"/>
          <ac:spMkLst>
            <pc:docMk/>
            <pc:sldMk cId="3778274432" sldId="743"/>
            <ac:spMk id="4" creationId="{00000000-0000-0000-0000-000000000000}"/>
          </ac:spMkLst>
        </pc:spChg>
        <pc:spChg chg="add mod">
          <ac:chgData name="Kim Ji Hyeok" userId="8309d3536c33bced" providerId="LiveId" clId="{B62A058D-2C18-416E-9611-46E575D1D81D}" dt="2022-06-19T07:29:24.091" v="2061" actId="14100"/>
          <ac:spMkLst>
            <pc:docMk/>
            <pc:sldMk cId="3778274432" sldId="743"/>
            <ac:spMk id="4" creationId="{1815D1D6-08C9-3455-FE50-59C4CA486081}"/>
          </ac:spMkLst>
        </pc:spChg>
        <pc:spChg chg="add mod">
          <ac:chgData name="Kim Ji Hyeok" userId="8309d3536c33bced" providerId="LiveId" clId="{B62A058D-2C18-416E-9611-46E575D1D81D}" dt="2022-06-19T07:29:53.353" v="2095" actId="1076"/>
          <ac:spMkLst>
            <pc:docMk/>
            <pc:sldMk cId="3778274432" sldId="743"/>
            <ac:spMk id="5" creationId="{B0B4032B-1F35-FB37-3192-B678D50ABB63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44" creationId="{751EA111-9E7B-0EFE-0A8B-427E701EEB06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45" creationId="{C25ED2D7-9F17-D99A-88FE-418BDB099551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46" creationId="{5F89AAF4-690A-DF5E-840D-664A20DD3ECC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52" creationId="{8FF86B1A-C457-8420-82C0-87B604B80458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73" creationId="{B449408E-0AFF-3F37-01F0-31E832F18C32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76" creationId="{CC8D8DDC-E225-1F37-C6FB-A61FD5EA8CBC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77" creationId="{FC0A92F7-020A-0B51-FA81-C917282B675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78" creationId="{DE3D75C7-B73D-4065-1FE6-9D29F654A0E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79" creationId="{55150B61-9DED-3037-6232-084220B0A7F8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0" creationId="{DFFD4632-82E2-6D57-9BAE-D49ABE70E57A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1" creationId="{DC4EE6FE-BA70-1EA2-71A3-5B898F4F12F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2" creationId="{C955F487-A0D6-7E5C-6FB6-B5930CA088C6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3" creationId="{08AE758E-7780-FDE1-5BAD-702049FA127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4" creationId="{0BCE4FD2-BBA5-C709-429A-51C11F1DFCE7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5" creationId="{9F4B397B-BE52-25B9-F3E1-25D0789B934C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86" creationId="{79B05FBD-51DD-B195-9DC4-13D40058FEDE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0" creationId="{51C3BB93-84DF-1381-5740-833832E24583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1" creationId="{C8794BED-C10E-9F4E-4C8D-2288068C35D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2" creationId="{8CB56266-45F0-44D5-5E21-1486A0618074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5" creationId="{1C9751E7-209F-3427-628F-331C8DB4CB5B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6" creationId="{E3F1737C-6997-28C5-DDD1-38278338E82E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7" creationId="{69CAC711-1AD7-4ED9-78EA-C9D0D459B2BE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8" creationId="{A4096EB2-B042-0AA4-8F6C-7FA6C062EE7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99" creationId="{70271337-E5BE-B62F-D3F9-37150D79950D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0" creationId="{EEA01AF2-790C-0B92-4BF5-5B47BFD85FDA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1" creationId="{9C09F3AA-FEA1-0E9C-24F9-FD92833ECB1D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2" creationId="{59224BA6-FCCE-212A-B8CF-A971D1C020B6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3" creationId="{F370FED3-D453-8645-EA47-893F791EB3CE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4" creationId="{9F4E193B-63DC-E572-A65B-7645DC92D6D0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5" creationId="{3D43C3F3-A686-BE0B-AF5B-D02937E722D7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09" creationId="{C7BF85E9-AEB3-3ECB-2D29-8094B17A315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10" creationId="{DD287534-3D67-7059-C0FF-863B07D841E5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11" creationId="{15C7C9E0-B063-0735-4301-5CF170AB2A7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1" creationId="{B7324B5B-B56A-74EB-1AB2-4746AC50B73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2" creationId="{B5C2CA17-6307-CB8E-7E55-2689ED8A2B0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3" creationId="{74034514-6B72-4533-AA4C-DA75214F3FC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4" creationId="{57B817DB-A297-BB0F-2B63-0A2485436494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7" creationId="{24630703-50AD-F364-C474-F59896957FD9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8" creationId="{310141D5-578F-E5BA-1373-8D030E12C633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39" creationId="{F9EC3CA5-C8B8-5DEF-354E-A603B7DEFC75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0" creationId="{EE53A36E-86E6-CD9F-30CC-F545FE7289BF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2" creationId="{0A28AC5B-BE50-AFA7-A62F-90024494D09A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3" creationId="{62766913-8C12-5FB9-1214-A2675D7F5D48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4" creationId="{EFAC6C72-115B-DD8F-A994-6CB6BD8E6D28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5" creationId="{AF95D707-0A99-71E5-2C7D-2BD9473D2680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6" creationId="{261B2041-A002-B235-445A-8EC551A5697B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7" creationId="{67ECFF97-FF9D-314D-A6E9-A6CFC993A8E6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8" creationId="{0AE943F4-E358-D840-2E9A-54C7AFE69F68}"/>
          </ac:spMkLst>
        </pc:spChg>
        <pc:spChg chg="del">
          <ac:chgData name="Kim Ji Hyeok" userId="8309d3536c33bced" providerId="LiveId" clId="{B62A058D-2C18-416E-9611-46E575D1D81D}" dt="2022-06-18T06:36:15.085" v="1282" actId="478"/>
          <ac:spMkLst>
            <pc:docMk/>
            <pc:sldMk cId="3778274432" sldId="743"/>
            <ac:spMk id="149" creationId="{4CC24C0A-FDE3-FFC7-719A-2ED87E03C6A5}"/>
          </ac:spMkLst>
        </pc:spChg>
        <pc:graphicFrameChg chg="mod modGraphic">
          <ac:chgData name="Kim Ji Hyeok" userId="8309d3536c33bced" providerId="LiveId" clId="{B62A058D-2C18-416E-9611-46E575D1D81D}" dt="2022-06-19T07:18:27.003" v="2047" actId="20577"/>
          <ac:graphicFrameMkLst>
            <pc:docMk/>
            <pc:sldMk cId="3778274432" sldId="743"/>
            <ac:graphicFrameMk id="75" creationId="{A2BE5E5F-67AB-1CB2-9B16-12391B333E37}"/>
          </ac:graphicFrameMkLst>
        </pc:graphicFrameChg>
        <pc:cxnChg chg="del mod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7" creationId="{50DBA63C-C200-6118-A34C-3237A8BCE70A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87" creationId="{7481B8E6-89C4-9FF2-961F-BDCA6B384953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88" creationId="{B82F4518-3B00-AB91-3BA8-AE685E66EC42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89" creationId="{05CC47B0-E558-FFB1-5B25-0E2FE952EB01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93" creationId="{36AE48BB-71A2-57F3-E85D-B5211BB665AF}"/>
          </ac:cxnSpMkLst>
        </pc:cxnChg>
        <pc:cxnChg chg="del mod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94" creationId="{69367B7B-0C73-DB14-2BEA-8570654CD697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06" creationId="{A6CC42FD-0714-B139-748D-48C0B065DE7F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07" creationId="{58BC0289-09AE-35D0-325C-8A6AC99AAF96}"/>
          </ac:cxnSpMkLst>
        </pc:cxnChg>
        <pc:cxnChg chg="del mod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08" creationId="{CC760BEF-BC59-BFC4-68E0-B6C47FDA3C1B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35" creationId="{09850889-0E4D-5E6D-8D6C-672132DD31F3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36" creationId="{ECE589A9-A957-D624-D3C1-D32CA757CEFE}"/>
          </ac:cxnSpMkLst>
        </pc:cxnChg>
        <pc:cxnChg chg="del">
          <ac:chgData name="Kim Ji Hyeok" userId="8309d3536c33bced" providerId="LiveId" clId="{B62A058D-2C18-416E-9611-46E575D1D81D}" dt="2022-06-18T06:36:15.085" v="1282" actId="478"/>
          <ac:cxnSpMkLst>
            <pc:docMk/>
            <pc:sldMk cId="3778274432" sldId="743"/>
            <ac:cxnSpMk id="141" creationId="{BBEA72F4-1C7D-6215-72FC-959A66FA010C}"/>
          </ac:cxnSpMkLst>
        </pc:cxnChg>
      </pc:sldChg>
      <pc:sldChg chg="addSp delSp modSp add mod">
        <pc:chgData name="Kim Ji Hyeok" userId="8309d3536c33bced" providerId="LiveId" clId="{B62A058D-2C18-416E-9611-46E575D1D81D}" dt="2022-06-19T15:40:50.748" v="3694" actId="1076"/>
        <pc:sldMkLst>
          <pc:docMk/>
          <pc:sldMk cId="942005364" sldId="744"/>
        </pc:sldMkLst>
        <pc:spChg chg="mod">
          <ac:chgData name="Kim Ji Hyeok" userId="8309d3536c33bced" providerId="LiveId" clId="{B62A058D-2C18-416E-9611-46E575D1D81D}" dt="2022-06-18T06:36:59.412" v="1353" actId="20577"/>
          <ac:spMkLst>
            <pc:docMk/>
            <pc:sldMk cId="942005364" sldId="744"/>
            <ac:spMk id="2" creationId="{8D96EA0D-BDD3-478F-A477-EB13EDBB8226}"/>
          </ac:spMkLst>
        </pc:spChg>
        <pc:spChg chg="add mod">
          <ac:chgData name="Kim Ji Hyeok" userId="8309d3536c33bced" providerId="LiveId" clId="{B62A058D-2C18-416E-9611-46E575D1D81D}" dt="2022-06-19T15:40:26.037" v="3692"/>
          <ac:spMkLst>
            <pc:docMk/>
            <pc:sldMk cId="942005364" sldId="744"/>
            <ac:spMk id="3" creationId="{88ECE9A0-C885-EE20-A2F4-C95786A4859A}"/>
          </ac:spMkLst>
        </pc:spChg>
        <pc:grpChg chg="mod">
          <ac:chgData name="Kim Ji Hyeok" userId="8309d3536c33bced" providerId="LiveId" clId="{B62A058D-2C18-416E-9611-46E575D1D81D}" dt="2022-06-19T15:40:50.748" v="3694" actId="1076"/>
          <ac:grpSpMkLst>
            <pc:docMk/>
            <pc:sldMk cId="942005364" sldId="744"/>
            <ac:grpSpMk id="26" creationId="{25FAF9AF-1089-49F4-832C-C17AB6A41A8C}"/>
          </ac:grpSpMkLst>
        </pc:grpChg>
        <pc:graphicFrameChg chg="del mod">
          <ac:chgData name="Kim Ji Hyeok" userId="8309d3536c33bced" providerId="LiveId" clId="{B62A058D-2C18-416E-9611-46E575D1D81D}" dt="2022-06-18T06:37:04.335" v="1355" actId="478"/>
          <ac:graphicFrameMkLst>
            <pc:docMk/>
            <pc:sldMk cId="942005364" sldId="744"/>
            <ac:graphicFrameMk id="75" creationId="{A2BE5E5F-67AB-1CB2-9B16-12391B333E37}"/>
          </ac:graphicFrameMkLst>
        </pc:graphicFrameChg>
      </pc:sldChg>
    </pc:docChg>
  </pc:docChgLst>
  <pc:docChgLst>
    <pc:chgData name="Kim Ji Hyeok" userId="8309d3536c33bced" providerId="LiveId" clId="{A59D181A-B981-4078-8639-68BE4882AFB0}"/>
    <pc:docChg chg="custSel addSld modSld">
      <pc:chgData name="Kim Ji Hyeok" userId="8309d3536c33bced" providerId="LiveId" clId="{A59D181A-B981-4078-8639-68BE4882AFB0}" dt="2021-09-09T11:55:37.001" v="38" actId="113"/>
      <pc:docMkLst>
        <pc:docMk/>
      </pc:docMkLst>
      <pc:sldChg chg="modSp mod">
        <pc:chgData name="Kim Ji Hyeok" userId="8309d3536c33bced" providerId="LiveId" clId="{A59D181A-B981-4078-8639-68BE4882AFB0}" dt="2021-09-09T11:53:05.474" v="9" actId="20577"/>
        <pc:sldMkLst>
          <pc:docMk/>
          <pc:sldMk cId="3302873699" sldId="621"/>
        </pc:sldMkLst>
        <pc:spChg chg="mod">
          <ac:chgData name="Kim Ji Hyeok" userId="8309d3536c33bced" providerId="LiveId" clId="{A59D181A-B981-4078-8639-68BE4882AFB0}" dt="2021-09-09T11:53:01.497" v="7" actId="20577"/>
          <ac:spMkLst>
            <pc:docMk/>
            <pc:sldMk cId="3302873699" sldId="621"/>
            <ac:spMk id="3" creationId="{00000000-0000-0000-0000-000000000000}"/>
          </ac:spMkLst>
        </pc:spChg>
        <pc:spChg chg="mod">
          <ac:chgData name="Kim Ji Hyeok" userId="8309d3536c33bced" providerId="LiveId" clId="{A59D181A-B981-4078-8639-68BE4882AFB0}" dt="2021-09-09T11:53:05.474" v="9" actId="20577"/>
          <ac:spMkLst>
            <pc:docMk/>
            <pc:sldMk cId="3302873699" sldId="621"/>
            <ac:spMk id="6" creationId="{00000000-0000-0000-0000-000000000000}"/>
          </ac:spMkLst>
        </pc:spChg>
      </pc:sldChg>
      <pc:sldChg chg="modSp add mod">
        <pc:chgData name="Kim Ji Hyeok" userId="8309d3536c33bced" providerId="LiveId" clId="{A59D181A-B981-4078-8639-68BE4882AFB0}" dt="2021-09-09T11:53:15.913" v="15" actId="20577"/>
        <pc:sldMkLst>
          <pc:docMk/>
          <pc:sldMk cId="2388706241" sldId="622"/>
        </pc:sldMkLst>
        <pc:spChg chg="mod">
          <ac:chgData name="Kim Ji Hyeok" userId="8309d3536c33bced" providerId="LiveId" clId="{A59D181A-B981-4078-8639-68BE4882AFB0}" dt="2021-09-09T11:53:13.116" v="13" actId="20577"/>
          <ac:spMkLst>
            <pc:docMk/>
            <pc:sldMk cId="2388706241" sldId="622"/>
            <ac:spMk id="3" creationId="{00000000-0000-0000-0000-000000000000}"/>
          </ac:spMkLst>
        </pc:spChg>
        <pc:spChg chg="mod">
          <ac:chgData name="Kim Ji Hyeok" userId="8309d3536c33bced" providerId="LiveId" clId="{A59D181A-B981-4078-8639-68BE4882AFB0}" dt="2021-09-09T11:53:15.913" v="15" actId="20577"/>
          <ac:spMkLst>
            <pc:docMk/>
            <pc:sldMk cId="2388706241" sldId="622"/>
            <ac:spMk id="6" creationId="{00000000-0000-0000-0000-000000000000}"/>
          </ac:spMkLst>
        </pc:spChg>
        <pc:graphicFrameChg chg="modGraphic">
          <ac:chgData name="Kim Ji Hyeok" userId="8309d3536c33bced" providerId="LiveId" clId="{A59D181A-B981-4078-8639-68BE4882AFB0}" dt="2021-09-09T11:53:10.038" v="10" actId="6549"/>
          <ac:graphicFrameMkLst>
            <pc:docMk/>
            <pc:sldMk cId="2388706241" sldId="622"/>
            <ac:graphicFrameMk id="4" creationId="{00000000-0000-0000-0000-000000000000}"/>
          </ac:graphicFrameMkLst>
        </pc:graphicFrameChg>
      </pc:sldChg>
      <pc:sldChg chg="modSp add mod">
        <pc:chgData name="Kim Ji Hyeok" userId="8309d3536c33bced" providerId="LiveId" clId="{A59D181A-B981-4078-8639-68BE4882AFB0}" dt="2021-09-09T11:53:26.192" v="22" actId="20577"/>
        <pc:sldMkLst>
          <pc:docMk/>
          <pc:sldMk cId="3034521221" sldId="623"/>
        </pc:sldMkLst>
        <pc:spChg chg="mod">
          <ac:chgData name="Kim Ji Hyeok" userId="8309d3536c33bced" providerId="LiveId" clId="{A59D181A-B981-4078-8639-68BE4882AFB0}" dt="2021-09-09T11:53:22.354" v="19" actId="20577"/>
          <ac:spMkLst>
            <pc:docMk/>
            <pc:sldMk cId="3034521221" sldId="623"/>
            <ac:spMk id="3" creationId="{00000000-0000-0000-0000-000000000000}"/>
          </ac:spMkLst>
        </pc:spChg>
        <pc:spChg chg="mod">
          <ac:chgData name="Kim Ji Hyeok" userId="8309d3536c33bced" providerId="LiveId" clId="{A59D181A-B981-4078-8639-68BE4882AFB0}" dt="2021-09-09T11:53:26.192" v="22" actId="20577"/>
          <ac:spMkLst>
            <pc:docMk/>
            <pc:sldMk cId="3034521221" sldId="623"/>
            <ac:spMk id="6" creationId="{00000000-0000-0000-0000-000000000000}"/>
          </ac:spMkLst>
        </pc:spChg>
      </pc:sldChg>
      <pc:sldChg chg="modSp add mod">
        <pc:chgData name="Kim Ji Hyeok" userId="8309d3536c33bced" providerId="LiveId" clId="{A59D181A-B981-4078-8639-68BE4882AFB0}" dt="2021-09-09T11:53:42.527" v="28" actId="20577"/>
        <pc:sldMkLst>
          <pc:docMk/>
          <pc:sldMk cId="146229924" sldId="624"/>
        </pc:sldMkLst>
        <pc:spChg chg="mod">
          <ac:chgData name="Kim Ji Hyeok" userId="8309d3536c33bced" providerId="LiveId" clId="{A59D181A-B981-4078-8639-68BE4882AFB0}" dt="2021-09-09T11:53:42.527" v="28" actId="20577"/>
          <ac:spMkLst>
            <pc:docMk/>
            <pc:sldMk cId="146229924" sldId="624"/>
            <ac:spMk id="3" creationId="{00000000-0000-0000-0000-000000000000}"/>
          </ac:spMkLst>
        </pc:spChg>
      </pc:sldChg>
      <pc:sldChg chg="modSp add mod">
        <pc:chgData name="Kim Ji Hyeok" userId="8309d3536c33bced" providerId="LiveId" clId="{A59D181A-B981-4078-8639-68BE4882AFB0}" dt="2021-09-09T11:55:37.001" v="38" actId="113"/>
        <pc:sldMkLst>
          <pc:docMk/>
          <pc:sldMk cId="3782894270" sldId="625"/>
        </pc:sldMkLst>
        <pc:graphicFrameChg chg="mod modGraphic">
          <ac:chgData name="Kim Ji Hyeok" userId="8309d3536c33bced" providerId="LiveId" clId="{A59D181A-B981-4078-8639-68BE4882AFB0}" dt="2021-09-09T11:55:37.001" v="38" actId="113"/>
          <ac:graphicFrameMkLst>
            <pc:docMk/>
            <pc:sldMk cId="3782894270" sldId="625"/>
            <ac:graphicFrameMk id="16" creationId="{00000000-0000-0000-0000-000000000000}"/>
          </ac:graphicFrameMkLst>
        </pc:graphicFrameChg>
      </pc:sldChg>
    </pc:docChg>
  </pc:docChgLst>
  <pc:docChgLst>
    <pc:chgData name="Kim Ji Hyeok" userId="8309d3536c33bced" providerId="LiveId" clId="{5DC6078C-5861-45C5-A301-E14065DA4E63}"/>
    <pc:docChg chg="undo custSel addSld delSld modSld">
      <pc:chgData name="Kim Ji Hyeok" userId="8309d3536c33bced" providerId="LiveId" clId="{5DC6078C-5861-45C5-A301-E14065DA4E63}" dt="2022-03-20T02:33:36.361" v="4750" actId="20577"/>
      <pc:docMkLst>
        <pc:docMk/>
      </pc:docMkLst>
      <pc:sldChg chg="addSp modSp">
        <pc:chgData name="Kim Ji Hyeok" userId="8309d3536c33bced" providerId="LiveId" clId="{5DC6078C-5861-45C5-A301-E14065DA4E63}" dt="2022-03-19T03:59:31.648" v="2043"/>
        <pc:sldMkLst>
          <pc:docMk/>
          <pc:sldMk cId="4265585569" sldId="415"/>
        </pc:sldMkLst>
        <pc:spChg chg="mod">
          <ac:chgData name="Kim Ji Hyeok" userId="8309d3536c33bced" providerId="LiveId" clId="{5DC6078C-5861-45C5-A301-E14065DA4E63}" dt="2022-03-19T03:59:31.648" v="2043"/>
          <ac:spMkLst>
            <pc:docMk/>
            <pc:sldMk cId="4265585569" sldId="415"/>
            <ac:spMk id="7" creationId="{FD11B744-2E10-4328-8752-37D1B667B82E}"/>
          </ac:spMkLst>
        </pc:spChg>
        <pc:spChg chg="mod">
          <ac:chgData name="Kim Ji Hyeok" userId="8309d3536c33bced" providerId="LiveId" clId="{5DC6078C-5861-45C5-A301-E14065DA4E63}" dt="2022-03-19T03:59:31.648" v="2043"/>
          <ac:spMkLst>
            <pc:docMk/>
            <pc:sldMk cId="4265585569" sldId="415"/>
            <ac:spMk id="10" creationId="{7A4BF507-1FB0-4ACD-8886-4A727198C30C}"/>
          </ac:spMkLst>
        </pc:spChg>
        <pc:grpChg chg="add mod">
          <ac:chgData name="Kim Ji Hyeok" userId="8309d3536c33bced" providerId="LiveId" clId="{5DC6078C-5861-45C5-A301-E14065DA4E63}" dt="2022-03-19T03:59:31.648" v="2043"/>
          <ac:grpSpMkLst>
            <pc:docMk/>
            <pc:sldMk cId="4265585569" sldId="415"/>
            <ac:grpSpMk id="6" creationId="{947439F0-DF8A-454A-AA35-21113CD97584}"/>
          </ac:grpSpMkLst>
        </pc:grpChg>
        <pc:picChg chg="mod">
          <ac:chgData name="Kim Ji Hyeok" userId="8309d3536c33bced" providerId="LiveId" clId="{5DC6078C-5861-45C5-A301-E14065DA4E63}" dt="2022-03-19T03:59:31.648" v="2043"/>
          <ac:picMkLst>
            <pc:docMk/>
            <pc:sldMk cId="4265585569" sldId="415"/>
            <ac:picMk id="8" creationId="{88056958-AA20-40B2-94FA-8F92B0D4EABD}"/>
          </ac:picMkLst>
        </pc:picChg>
        <pc:picChg chg="mod">
          <ac:chgData name="Kim Ji Hyeok" userId="8309d3536c33bced" providerId="LiveId" clId="{5DC6078C-5861-45C5-A301-E14065DA4E63}" dt="2022-03-19T03:59:31.648" v="2043"/>
          <ac:picMkLst>
            <pc:docMk/>
            <pc:sldMk cId="4265585569" sldId="415"/>
            <ac:picMk id="9" creationId="{5966832D-A43D-4B47-A14E-D7A72D3B032A}"/>
          </ac:picMkLst>
        </pc:picChg>
        <pc:cxnChg chg="add mod">
          <ac:chgData name="Kim Ji Hyeok" userId="8309d3536c33bced" providerId="LiveId" clId="{5DC6078C-5861-45C5-A301-E14065DA4E63}" dt="2022-03-19T03:53:43.997" v="1821"/>
          <ac:cxnSpMkLst>
            <pc:docMk/>
            <pc:sldMk cId="4265585569" sldId="415"/>
            <ac:cxnSpMk id="5" creationId="{CFDC594F-BA1A-49EE-93F2-A03957D7F5D8}"/>
          </ac:cxnSpMkLst>
        </pc:cxnChg>
        <pc:cxnChg chg="mod">
          <ac:chgData name="Kim Ji Hyeok" userId="8309d3536c33bced" providerId="LiveId" clId="{5DC6078C-5861-45C5-A301-E14065DA4E63}" dt="2022-03-19T03:59:31.648" v="2043"/>
          <ac:cxnSpMkLst>
            <pc:docMk/>
            <pc:sldMk cId="4265585569" sldId="415"/>
            <ac:cxnSpMk id="11" creationId="{98CAC551-7259-4421-A7FA-97C3CD666B4C}"/>
          </ac:cxnSpMkLst>
        </pc:cxnChg>
      </pc:sldChg>
      <pc:sldChg chg="addSp delSp modSp mod">
        <pc:chgData name="Kim Ji Hyeok" userId="8309d3536c33bced" providerId="LiveId" clId="{5DC6078C-5861-45C5-A301-E14065DA4E63}" dt="2022-03-19T05:31:00.726" v="3316" actId="1038"/>
        <pc:sldMkLst>
          <pc:docMk/>
          <pc:sldMk cId="3151517916" sldId="686"/>
        </pc:sldMkLst>
        <pc:spChg chg="mod">
          <ac:chgData name="Kim Ji Hyeok" userId="8309d3536c33bced" providerId="LiveId" clId="{5DC6078C-5861-45C5-A301-E14065DA4E63}" dt="2022-03-19T05:29:37.877" v="3277" actId="20577"/>
          <ac:spMkLst>
            <pc:docMk/>
            <pc:sldMk cId="3151517916" sldId="686"/>
            <ac:spMk id="3" creationId="{77D080B7-1E6D-4512-AAE6-8D54AC5529CE}"/>
          </ac:spMkLst>
        </pc:spChg>
        <pc:spChg chg="mod topLvl">
          <ac:chgData name="Kim Ji Hyeok" userId="8309d3536c33bced" providerId="LiveId" clId="{5DC6078C-5861-45C5-A301-E14065DA4E63}" dt="2022-03-19T03:58:59.413" v="2031" actId="164"/>
          <ac:spMkLst>
            <pc:docMk/>
            <pc:sldMk cId="3151517916" sldId="686"/>
            <ac:spMk id="8" creationId="{240A1C9D-71DD-4449-81A1-F79049566A2C}"/>
          </ac:spMkLst>
        </pc:spChg>
        <pc:spChg chg="mod topLvl">
          <ac:chgData name="Kim Ji Hyeok" userId="8309d3536c33bced" providerId="LiveId" clId="{5DC6078C-5861-45C5-A301-E14065DA4E63}" dt="2022-03-19T03:58:59.413" v="2031" actId="164"/>
          <ac:spMkLst>
            <pc:docMk/>
            <pc:sldMk cId="3151517916" sldId="686"/>
            <ac:spMk id="11" creationId="{06A98DC5-D394-4A74-8233-68E690CD1DDC}"/>
          </ac:spMkLst>
        </pc:spChg>
        <pc:spChg chg="add mod">
          <ac:chgData name="Kim Ji Hyeok" userId="8309d3536c33bced" providerId="LiveId" clId="{5DC6078C-5861-45C5-A301-E14065DA4E63}" dt="2022-03-19T05:31:00.726" v="3316" actId="1038"/>
          <ac:spMkLst>
            <pc:docMk/>
            <pc:sldMk cId="3151517916" sldId="686"/>
            <ac:spMk id="14" creationId="{AB6D1DB2-168E-4EA9-BB27-3EABD4B2A878}"/>
          </ac:spMkLst>
        </pc:spChg>
        <pc:grpChg chg="add del mod">
          <ac:chgData name="Kim Ji Hyeok" userId="8309d3536c33bced" providerId="LiveId" clId="{5DC6078C-5861-45C5-A301-E14065DA4E63}" dt="2022-03-19T03:57:36.328" v="2016" actId="165"/>
          <ac:grpSpMkLst>
            <pc:docMk/>
            <pc:sldMk cId="3151517916" sldId="686"/>
            <ac:grpSpMk id="7" creationId="{93C309D8-7647-4CB6-BB56-D6E509D9B1A7}"/>
          </ac:grpSpMkLst>
        </pc:grpChg>
        <pc:grpChg chg="add mod">
          <ac:chgData name="Kim Ji Hyeok" userId="8309d3536c33bced" providerId="LiveId" clId="{5DC6078C-5861-45C5-A301-E14065DA4E63}" dt="2022-03-19T03:58:59.413" v="2031" actId="164"/>
          <ac:grpSpMkLst>
            <pc:docMk/>
            <pc:sldMk cId="3151517916" sldId="686"/>
            <ac:grpSpMk id="13" creationId="{AD2563D5-C98B-4E93-8E99-C1924B8B2323}"/>
          </ac:grpSpMkLst>
        </pc:grpChg>
        <pc:picChg chg="mod topLvl">
          <ac:chgData name="Kim Ji Hyeok" userId="8309d3536c33bced" providerId="LiveId" clId="{5DC6078C-5861-45C5-A301-E14065DA4E63}" dt="2022-03-19T03:58:59.413" v="2031" actId="164"/>
          <ac:picMkLst>
            <pc:docMk/>
            <pc:sldMk cId="3151517916" sldId="686"/>
            <ac:picMk id="9" creationId="{6A060D35-8556-47B2-9D41-3063F09DD5D8}"/>
          </ac:picMkLst>
        </pc:picChg>
        <pc:picChg chg="mod topLvl">
          <ac:chgData name="Kim Ji Hyeok" userId="8309d3536c33bced" providerId="LiveId" clId="{5DC6078C-5861-45C5-A301-E14065DA4E63}" dt="2022-03-19T03:58:59.413" v="2031" actId="164"/>
          <ac:picMkLst>
            <pc:docMk/>
            <pc:sldMk cId="3151517916" sldId="686"/>
            <ac:picMk id="10" creationId="{CA870B56-B8E5-4A46-9E0B-CB5DA01950DA}"/>
          </ac:picMkLst>
        </pc:picChg>
        <pc:cxnChg chg="add mod">
          <ac:chgData name="Kim Ji Hyeok" userId="8309d3536c33bced" providerId="LiveId" clId="{5DC6078C-5861-45C5-A301-E14065DA4E63}" dt="2022-03-19T03:53:12.944" v="1812" actId="1036"/>
          <ac:cxnSpMkLst>
            <pc:docMk/>
            <pc:sldMk cId="3151517916" sldId="686"/>
            <ac:cxnSpMk id="4" creationId="{FA0F01F5-2DA8-477D-B124-83BF7AE030CD}"/>
          </ac:cxnSpMkLst>
        </pc:cxnChg>
        <pc:cxnChg chg="mod topLvl">
          <ac:chgData name="Kim Ji Hyeok" userId="8309d3536c33bced" providerId="LiveId" clId="{5DC6078C-5861-45C5-A301-E14065DA4E63}" dt="2022-03-19T03:58:59.413" v="2031" actId="164"/>
          <ac:cxnSpMkLst>
            <pc:docMk/>
            <pc:sldMk cId="3151517916" sldId="686"/>
            <ac:cxnSpMk id="12" creationId="{68394444-B9DA-43EB-ACE3-6243BBC0AF40}"/>
          </ac:cxnSpMkLst>
        </pc:cxnChg>
      </pc:sldChg>
      <pc:sldChg chg="addSp delSp modSp mod">
        <pc:chgData name="Kim Ji Hyeok" userId="8309d3536c33bced" providerId="LiveId" clId="{5DC6078C-5861-45C5-A301-E14065DA4E63}" dt="2022-03-19T10:39:09.639" v="4419" actId="20577"/>
        <pc:sldMkLst>
          <pc:docMk/>
          <pc:sldMk cId="286366676" sldId="690"/>
        </pc:sldMkLst>
        <pc:spChg chg="add del mod">
          <ac:chgData name="Kim Ji Hyeok" userId="8309d3536c33bced" providerId="LiveId" clId="{5DC6078C-5861-45C5-A301-E14065DA4E63}" dt="2022-03-19T03:03:28.551" v="339" actId="478"/>
          <ac:spMkLst>
            <pc:docMk/>
            <pc:sldMk cId="286366676" sldId="690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4:50:46.666" v="2566" actId="20577"/>
          <ac:spMkLst>
            <pc:docMk/>
            <pc:sldMk cId="286366676" sldId="690"/>
            <ac:spMk id="4" creationId="{00000000-0000-0000-0000-000000000000}"/>
          </ac:spMkLst>
        </pc:spChg>
        <pc:spChg chg="add mod">
          <ac:chgData name="Kim Ji Hyeok" userId="8309d3536c33bced" providerId="LiveId" clId="{5DC6078C-5861-45C5-A301-E14065DA4E63}" dt="2022-03-19T03:13:11.139" v="688" actId="20577"/>
          <ac:spMkLst>
            <pc:docMk/>
            <pc:sldMk cId="286366676" sldId="690"/>
            <ac:spMk id="5" creationId="{E41B7E46-BD69-4D86-8B43-B96323C14B7D}"/>
          </ac:spMkLst>
        </pc:spChg>
        <pc:spChg chg="add mod">
          <ac:chgData name="Kim Ji Hyeok" userId="8309d3536c33bced" providerId="LiveId" clId="{5DC6078C-5861-45C5-A301-E14065DA4E63}" dt="2022-03-19T04:03:58.556" v="2068" actId="20577"/>
          <ac:spMkLst>
            <pc:docMk/>
            <pc:sldMk cId="286366676" sldId="690"/>
            <ac:spMk id="9" creationId="{0DF8B31C-3423-4182-BDF7-6594EDCECDEA}"/>
          </ac:spMkLst>
        </pc:spChg>
        <pc:spChg chg="add del mod">
          <ac:chgData name="Kim Ji Hyeok" userId="8309d3536c33bced" providerId="LiveId" clId="{5DC6078C-5861-45C5-A301-E14065DA4E63}" dt="2022-03-19T03:03:31.021" v="340" actId="478"/>
          <ac:spMkLst>
            <pc:docMk/>
            <pc:sldMk cId="286366676" sldId="690"/>
            <ac:spMk id="10" creationId="{4886B398-568A-41C7-A497-84521EB2BCCF}"/>
          </ac:spMkLst>
        </pc:spChg>
        <pc:spChg chg="add mod">
          <ac:chgData name="Kim Ji Hyeok" userId="8309d3536c33bced" providerId="LiveId" clId="{5DC6078C-5861-45C5-A301-E14065DA4E63}" dt="2022-03-19T03:15:46.773" v="922" actId="1076"/>
          <ac:spMkLst>
            <pc:docMk/>
            <pc:sldMk cId="286366676" sldId="690"/>
            <ac:spMk id="12" creationId="{B525B276-4EA1-4F02-A815-111BAE6549DD}"/>
          </ac:spMkLst>
        </pc:spChg>
        <pc:spChg chg="add mod">
          <ac:chgData name="Kim Ji Hyeok" userId="8309d3536c33bced" providerId="LiveId" clId="{5DC6078C-5861-45C5-A301-E14065DA4E63}" dt="2022-03-19T03:08:40.197" v="505" actId="113"/>
          <ac:spMkLst>
            <pc:docMk/>
            <pc:sldMk cId="286366676" sldId="690"/>
            <ac:spMk id="14" creationId="{97812021-C635-448C-A98E-DA92D631918B}"/>
          </ac:spMkLst>
        </pc:spChg>
        <pc:spChg chg="add mod">
          <ac:chgData name="Kim Ji Hyeok" userId="8309d3536c33bced" providerId="LiveId" clId="{5DC6078C-5861-45C5-A301-E14065DA4E63}" dt="2022-03-19T03:08:40.197" v="505" actId="113"/>
          <ac:spMkLst>
            <pc:docMk/>
            <pc:sldMk cId="286366676" sldId="690"/>
            <ac:spMk id="20" creationId="{46036C7E-4B4E-4F41-83AA-ED91634E4BCF}"/>
          </ac:spMkLst>
        </pc:spChg>
        <pc:spChg chg="add mod">
          <ac:chgData name="Kim Ji Hyeok" userId="8309d3536c33bced" providerId="LiveId" clId="{5DC6078C-5861-45C5-A301-E14065DA4E63}" dt="2022-03-19T04:03:52.888" v="2067" actId="20577"/>
          <ac:spMkLst>
            <pc:docMk/>
            <pc:sldMk cId="286366676" sldId="690"/>
            <ac:spMk id="21" creationId="{75DAE966-3B13-43D2-A519-2F4B1C4E9EE0}"/>
          </ac:spMkLst>
        </pc:spChg>
        <pc:spChg chg="add mod">
          <ac:chgData name="Kim Ji Hyeok" userId="8309d3536c33bced" providerId="LiveId" clId="{5DC6078C-5861-45C5-A301-E14065DA4E63}" dt="2022-03-19T03:13:14.715" v="690" actId="1036"/>
          <ac:spMkLst>
            <pc:docMk/>
            <pc:sldMk cId="286366676" sldId="690"/>
            <ac:spMk id="22" creationId="{976A12DE-6477-43F3-B8E9-3091F8C56CA5}"/>
          </ac:spMkLst>
        </pc:spChg>
        <pc:spChg chg="add mod">
          <ac:chgData name="Kim Ji Hyeok" userId="8309d3536c33bced" providerId="LiveId" clId="{5DC6078C-5861-45C5-A301-E14065DA4E63}" dt="2022-03-19T03:15:26.156" v="916" actId="20577"/>
          <ac:spMkLst>
            <pc:docMk/>
            <pc:sldMk cId="286366676" sldId="690"/>
            <ac:spMk id="23" creationId="{B0339393-C6F6-4C4D-9E06-A528258D1A6E}"/>
          </ac:spMkLst>
        </pc:spChg>
        <pc:spChg chg="add mod">
          <ac:chgData name="Kim Ji Hyeok" userId="8309d3536c33bced" providerId="LiveId" clId="{5DC6078C-5861-45C5-A301-E14065DA4E63}" dt="2022-03-19T10:39:09.639" v="4419" actId="20577"/>
          <ac:spMkLst>
            <pc:docMk/>
            <pc:sldMk cId="286366676" sldId="690"/>
            <ac:spMk id="24" creationId="{2AFA0363-6FD3-40D0-8345-F2A31B542D0E}"/>
          </ac:spMkLst>
        </pc:spChg>
        <pc:spChg chg="add mod">
          <ac:chgData name="Kim Ji Hyeok" userId="8309d3536c33bced" providerId="LiveId" clId="{5DC6078C-5861-45C5-A301-E14065DA4E63}" dt="2022-03-19T03:19:08.862" v="1035" actId="14100"/>
          <ac:spMkLst>
            <pc:docMk/>
            <pc:sldMk cId="286366676" sldId="690"/>
            <ac:spMk id="25" creationId="{C24A2366-B570-434F-BA66-A998FBABBD0A}"/>
          </ac:spMkLst>
        </pc:spChg>
        <pc:spChg chg="mod">
          <ac:chgData name="Kim Ji Hyeok" userId="8309d3536c33bced" providerId="LiveId" clId="{5DC6078C-5861-45C5-A301-E14065DA4E63}" dt="2022-03-19T03:52:01.634" v="1796"/>
          <ac:spMkLst>
            <pc:docMk/>
            <pc:sldMk cId="286366676" sldId="690"/>
            <ac:spMk id="31" creationId="{94AC98F1-0B51-4FF8-B8A3-B3DDE66782D0}"/>
          </ac:spMkLst>
        </pc:spChg>
        <pc:spChg chg="mod">
          <ac:chgData name="Kim Ji Hyeok" userId="8309d3536c33bced" providerId="LiveId" clId="{5DC6078C-5861-45C5-A301-E14065DA4E63}" dt="2022-03-19T03:52:01.634" v="1796"/>
          <ac:spMkLst>
            <pc:docMk/>
            <pc:sldMk cId="286366676" sldId="690"/>
            <ac:spMk id="32" creationId="{D732681F-C8A0-479C-914C-800552BA1B1C}"/>
          </ac:spMkLst>
        </pc:spChg>
        <pc:spChg chg="mod">
          <ac:chgData name="Kim Ji Hyeok" userId="8309d3536c33bced" providerId="LiveId" clId="{5DC6078C-5861-45C5-A301-E14065DA4E63}" dt="2022-03-19T03:57:11.619" v="2015"/>
          <ac:spMkLst>
            <pc:docMk/>
            <pc:sldMk cId="286366676" sldId="690"/>
            <ac:spMk id="35" creationId="{B37F7530-1E56-422E-99A0-D19F158373BA}"/>
          </ac:spMkLst>
        </pc:spChg>
        <pc:spChg chg="mod">
          <ac:chgData name="Kim Ji Hyeok" userId="8309d3536c33bced" providerId="LiveId" clId="{5DC6078C-5861-45C5-A301-E14065DA4E63}" dt="2022-03-19T03:57:11.619" v="2015"/>
          <ac:spMkLst>
            <pc:docMk/>
            <pc:sldMk cId="286366676" sldId="690"/>
            <ac:spMk id="38" creationId="{59D903D2-CB6B-4B6C-AE1C-22EECDE6AD41}"/>
          </ac:spMkLst>
        </pc:spChg>
        <pc:spChg chg="mod">
          <ac:chgData name="Kim Ji Hyeok" userId="8309d3536c33bced" providerId="LiveId" clId="{5DC6078C-5861-45C5-A301-E14065DA4E63}" dt="2022-03-19T03:59:17.484" v="2036"/>
          <ac:spMkLst>
            <pc:docMk/>
            <pc:sldMk cId="286366676" sldId="690"/>
            <ac:spMk id="41" creationId="{AC162C63-B43D-4395-B0AE-4FF23B8C4F48}"/>
          </ac:spMkLst>
        </pc:spChg>
        <pc:spChg chg="mod">
          <ac:chgData name="Kim Ji Hyeok" userId="8309d3536c33bced" providerId="LiveId" clId="{5DC6078C-5861-45C5-A301-E14065DA4E63}" dt="2022-03-19T03:59:17.484" v="2036"/>
          <ac:spMkLst>
            <pc:docMk/>
            <pc:sldMk cId="286366676" sldId="690"/>
            <ac:spMk id="44" creationId="{3454E558-EFEB-4719-83A7-72B5A8AA8071}"/>
          </ac:spMkLst>
        </pc:spChg>
        <pc:grpChg chg="del mod">
          <ac:chgData name="Kim Ji Hyeok" userId="8309d3536c33bced" providerId="LiveId" clId="{5DC6078C-5861-45C5-A301-E14065DA4E63}" dt="2022-03-19T03:03:24.319" v="335" actId="478"/>
          <ac:grpSpMkLst>
            <pc:docMk/>
            <pc:sldMk cId="286366676" sldId="690"/>
            <ac:grpSpMk id="15" creationId="{189C0C6E-7E9D-476B-8C10-3F2B03A123DD}"/>
          </ac:grpSpMkLst>
        </pc:grpChg>
        <pc:grpChg chg="add del mod">
          <ac:chgData name="Kim Ji Hyeok" userId="8309d3536c33bced" providerId="LiveId" clId="{5DC6078C-5861-45C5-A301-E14065DA4E63}" dt="2022-03-19T03:57:11.297" v="2014" actId="478"/>
          <ac:grpSpMkLst>
            <pc:docMk/>
            <pc:sldMk cId="286366676" sldId="690"/>
            <ac:grpSpMk id="27" creationId="{6729D3D6-D4E3-44FC-963D-0BC4D10D7A8C}"/>
          </ac:grpSpMkLst>
        </pc:grpChg>
        <pc:grpChg chg="add del mod">
          <ac:chgData name="Kim Ji Hyeok" userId="8309d3536c33bced" providerId="LiveId" clId="{5DC6078C-5861-45C5-A301-E14065DA4E63}" dt="2022-03-19T03:59:17.274" v="2035" actId="478"/>
          <ac:grpSpMkLst>
            <pc:docMk/>
            <pc:sldMk cId="286366676" sldId="690"/>
            <ac:grpSpMk id="34" creationId="{DFE22C05-0FEE-4826-8C00-3523C659BCF9}"/>
          </ac:grpSpMkLst>
        </pc:grpChg>
        <pc:grpChg chg="add mod">
          <ac:chgData name="Kim Ji Hyeok" userId="8309d3536c33bced" providerId="LiveId" clId="{5DC6078C-5861-45C5-A301-E14065DA4E63}" dt="2022-03-19T03:59:17.484" v="2036"/>
          <ac:grpSpMkLst>
            <pc:docMk/>
            <pc:sldMk cId="286366676" sldId="690"/>
            <ac:grpSpMk id="40" creationId="{4826BD04-B09F-4722-AA6F-2A3A347A853C}"/>
          </ac:grpSpMkLst>
        </pc:grpChg>
        <pc:picChg chg="del mod modCrop">
          <ac:chgData name="Kim Ji Hyeok" userId="8309d3536c33bced" providerId="LiveId" clId="{5DC6078C-5861-45C5-A301-E14065DA4E63}" dt="2022-03-19T03:03:27.349" v="338" actId="478"/>
          <ac:picMkLst>
            <pc:docMk/>
            <pc:sldMk cId="286366676" sldId="690"/>
            <ac:picMk id="19" creationId="{CE24EBCD-6936-4DCF-AF37-DC7C0ECB6CDE}"/>
          </ac:picMkLst>
        </pc:picChg>
        <pc:picChg chg="mod">
          <ac:chgData name="Kim Ji Hyeok" userId="8309d3536c33bced" providerId="LiveId" clId="{5DC6078C-5861-45C5-A301-E14065DA4E63}" dt="2022-03-19T03:52:01.634" v="1796"/>
          <ac:picMkLst>
            <pc:docMk/>
            <pc:sldMk cId="286366676" sldId="690"/>
            <ac:picMk id="28" creationId="{A3DCF1EA-84B2-422A-A0DB-55388D6FE3EA}"/>
          </ac:picMkLst>
        </pc:picChg>
        <pc:picChg chg="mod">
          <ac:chgData name="Kim Ji Hyeok" userId="8309d3536c33bced" providerId="LiveId" clId="{5DC6078C-5861-45C5-A301-E14065DA4E63}" dt="2022-03-19T03:52:01.634" v="1796"/>
          <ac:picMkLst>
            <pc:docMk/>
            <pc:sldMk cId="286366676" sldId="690"/>
            <ac:picMk id="29" creationId="{6B077E53-EA5A-4DAE-A982-9D28738561E8}"/>
          </ac:picMkLst>
        </pc:picChg>
        <pc:picChg chg="mod">
          <ac:chgData name="Kim Ji Hyeok" userId="8309d3536c33bced" providerId="LiveId" clId="{5DC6078C-5861-45C5-A301-E14065DA4E63}" dt="2022-03-19T03:52:01.634" v="1796"/>
          <ac:picMkLst>
            <pc:docMk/>
            <pc:sldMk cId="286366676" sldId="690"/>
            <ac:picMk id="30" creationId="{42F79167-ED41-49AE-87D1-57BCE89DE188}"/>
          </ac:picMkLst>
        </pc:picChg>
        <pc:picChg chg="mod">
          <ac:chgData name="Kim Ji Hyeok" userId="8309d3536c33bced" providerId="LiveId" clId="{5DC6078C-5861-45C5-A301-E14065DA4E63}" dt="2022-03-19T03:57:11.619" v="2015"/>
          <ac:picMkLst>
            <pc:docMk/>
            <pc:sldMk cId="286366676" sldId="690"/>
            <ac:picMk id="36" creationId="{876AFB8C-1AF0-41C7-BDA5-27B11A947126}"/>
          </ac:picMkLst>
        </pc:picChg>
        <pc:picChg chg="mod">
          <ac:chgData name="Kim Ji Hyeok" userId="8309d3536c33bced" providerId="LiveId" clId="{5DC6078C-5861-45C5-A301-E14065DA4E63}" dt="2022-03-19T03:57:11.619" v="2015"/>
          <ac:picMkLst>
            <pc:docMk/>
            <pc:sldMk cId="286366676" sldId="690"/>
            <ac:picMk id="37" creationId="{09B515E6-3444-41FB-BA9D-F910512E47A9}"/>
          </ac:picMkLst>
        </pc:picChg>
        <pc:picChg chg="mod">
          <ac:chgData name="Kim Ji Hyeok" userId="8309d3536c33bced" providerId="LiveId" clId="{5DC6078C-5861-45C5-A301-E14065DA4E63}" dt="2022-03-19T03:59:17.484" v="2036"/>
          <ac:picMkLst>
            <pc:docMk/>
            <pc:sldMk cId="286366676" sldId="690"/>
            <ac:picMk id="42" creationId="{22D53F2C-8C51-4A50-B481-6A451552B10E}"/>
          </ac:picMkLst>
        </pc:picChg>
        <pc:picChg chg="mod">
          <ac:chgData name="Kim Ji Hyeok" userId="8309d3536c33bced" providerId="LiveId" clId="{5DC6078C-5861-45C5-A301-E14065DA4E63}" dt="2022-03-19T03:59:17.484" v="2036"/>
          <ac:picMkLst>
            <pc:docMk/>
            <pc:sldMk cId="286366676" sldId="690"/>
            <ac:picMk id="43" creationId="{F67D308E-4883-44EB-AD3F-B10974A67342}"/>
          </ac:picMkLst>
        </pc:picChg>
        <pc:picChg chg="add del mod">
          <ac:chgData name="Kim Ji Hyeok" userId="8309d3536c33bced" providerId="LiveId" clId="{5DC6078C-5861-45C5-A301-E14065DA4E63}" dt="2022-03-19T03:03:26.909" v="337" actId="478"/>
          <ac:picMkLst>
            <pc:docMk/>
            <pc:sldMk cId="286366676" sldId="690"/>
            <ac:picMk id="1026" creationId="{5977858F-6F73-48EC-A212-18CD57F4316E}"/>
          </ac:picMkLst>
        </pc:picChg>
        <pc:cxnChg chg="add mod">
          <ac:chgData name="Kim Ji Hyeok" userId="8309d3536c33bced" providerId="LiveId" clId="{5DC6078C-5861-45C5-A301-E14065DA4E63}" dt="2022-03-19T03:10:20.710" v="521" actId="692"/>
          <ac:cxnSpMkLst>
            <pc:docMk/>
            <pc:sldMk cId="286366676" sldId="690"/>
            <ac:cxnSpMk id="7" creationId="{8AB2A064-D8F0-4A53-BE5F-9B1B06BD44A1}"/>
          </ac:cxnSpMkLst>
        </pc:cxnChg>
        <pc:cxnChg chg="add del mod">
          <ac:chgData name="Kim Ji Hyeok" userId="8309d3536c33bced" providerId="LiveId" clId="{5DC6078C-5861-45C5-A301-E14065DA4E63}" dt="2022-03-19T03:20:03.291" v="1048" actId="478"/>
          <ac:cxnSpMkLst>
            <pc:docMk/>
            <pc:sldMk cId="286366676" sldId="690"/>
            <ac:cxnSpMk id="13" creationId="{66296168-0CF3-4872-B2CC-16FBD0F25ECE}"/>
          </ac:cxnSpMkLst>
        </pc:cxnChg>
        <pc:cxnChg chg="add mod">
          <ac:chgData name="Kim Ji Hyeok" userId="8309d3536c33bced" providerId="LiveId" clId="{5DC6078C-5861-45C5-A301-E14065DA4E63}" dt="2022-03-19T03:53:26.559" v="1815"/>
          <ac:cxnSpMkLst>
            <pc:docMk/>
            <pc:sldMk cId="286366676" sldId="690"/>
            <ac:cxnSpMk id="33" creationId="{EB26DF31-B697-459E-81F5-463B3D98D675}"/>
          </ac:cxnSpMkLst>
        </pc:cxnChg>
        <pc:cxnChg chg="mod">
          <ac:chgData name="Kim Ji Hyeok" userId="8309d3536c33bced" providerId="LiveId" clId="{5DC6078C-5861-45C5-A301-E14065DA4E63}" dt="2022-03-19T03:57:11.619" v="2015"/>
          <ac:cxnSpMkLst>
            <pc:docMk/>
            <pc:sldMk cId="286366676" sldId="690"/>
            <ac:cxnSpMk id="39" creationId="{0D464FA0-006A-4E54-A863-524D55BCE17B}"/>
          </ac:cxnSpMkLst>
        </pc:cxnChg>
        <pc:cxnChg chg="mod">
          <ac:chgData name="Kim Ji Hyeok" userId="8309d3536c33bced" providerId="LiveId" clId="{5DC6078C-5861-45C5-A301-E14065DA4E63}" dt="2022-03-19T03:59:17.484" v="2036"/>
          <ac:cxnSpMkLst>
            <pc:docMk/>
            <pc:sldMk cId="286366676" sldId="690"/>
            <ac:cxnSpMk id="45" creationId="{82035C59-90EA-4793-A1B2-1B35853ED2F4}"/>
          </ac:cxnSpMkLst>
        </pc:cxnChg>
      </pc:sldChg>
      <pc:sldChg chg="addSp modSp mod">
        <pc:chgData name="Kim Ji Hyeok" userId="8309d3536c33bced" providerId="LiveId" clId="{5DC6078C-5861-45C5-A301-E14065DA4E63}" dt="2022-03-19T06:15:11.383" v="3912" actId="6549"/>
        <pc:sldMkLst>
          <pc:docMk/>
          <pc:sldMk cId="2805313933" sldId="692"/>
        </pc:sldMkLst>
        <pc:spChg chg="mod">
          <ac:chgData name="Kim Ji Hyeok" userId="8309d3536c33bced" providerId="LiveId" clId="{5DC6078C-5861-45C5-A301-E14065DA4E63}" dt="2022-03-19T03:59:30.703" v="2042"/>
          <ac:spMkLst>
            <pc:docMk/>
            <pc:sldMk cId="2805313933" sldId="692"/>
            <ac:spMk id="6" creationId="{FD3C71BD-68E0-4B3B-9B64-FDCF3F06DA55}"/>
          </ac:spMkLst>
        </pc:spChg>
        <pc:spChg chg="mod">
          <ac:chgData name="Kim Ji Hyeok" userId="8309d3536c33bced" providerId="LiveId" clId="{5DC6078C-5861-45C5-A301-E14065DA4E63}" dt="2022-03-19T03:59:30.703" v="2042"/>
          <ac:spMkLst>
            <pc:docMk/>
            <pc:sldMk cId="2805313933" sldId="692"/>
            <ac:spMk id="9" creationId="{33EFCA7A-440C-4542-A4A2-7CC4E5037F1C}"/>
          </ac:spMkLst>
        </pc:spChg>
        <pc:spChg chg="mod">
          <ac:chgData name="Kim Ji Hyeok" userId="8309d3536c33bced" providerId="LiveId" clId="{5DC6078C-5861-45C5-A301-E14065DA4E63}" dt="2022-03-19T06:15:11.383" v="3912" actId="6549"/>
          <ac:spMkLst>
            <pc:docMk/>
            <pc:sldMk cId="2805313933" sldId="692"/>
            <ac:spMk id="12" creationId="{00000000-0000-0000-0000-000000000000}"/>
          </ac:spMkLst>
        </pc:spChg>
        <pc:grpChg chg="add mod">
          <ac:chgData name="Kim Ji Hyeok" userId="8309d3536c33bced" providerId="LiveId" clId="{5DC6078C-5861-45C5-A301-E14065DA4E63}" dt="2022-03-19T03:59:30.703" v="2042"/>
          <ac:grpSpMkLst>
            <pc:docMk/>
            <pc:sldMk cId="2805313933" sldId="692"/>
            <ac:grpSpMk id="5" creationId="{DAF0A839-76A4-4FA4-987E-83D43C59B107}"/>
          </ac:grpSpMkLst>
        </pc:grpChg>
        <pc:picChg chg="mod">
          <ac:chgData name="Kim Ji Hyeok" userId="8309d3536c33bced" providerId="LiveId" clId="{5DC6078C-5861-45C5-A301-E14065DA4E63}" dt="2022-03-19T03:59:30.703" v="2042"/>
          <ac:picMkLst>
            <pc:docMk/>
            <pc:sldMk cId="2805313933" sldId="692"/>
            <ac:picMk id="7" creationId="{820AC897-FAA5-4975-A4F4-92D7854909B9}"/>
          </ac:picMkLst>
        </pc:picChg>
        <pc:picChg chg="mod">
          <ac:chgData name="Kim Ji Hyeok" userId="8309d3536c33bced" providerId="LiveId" clId="{5DC6078C-5861-45C5-A301-E14065DA4E63}" dt="2022-03-19T03:59:30.703" v="2042"/>
          <ac:picMkLst>
            <pc:docMk/>
            <pc:sldMk cId="2805313933" sldId="692"/>
            <ac:picMk id="8" creationId="{86471D0A-771F-409E-88ED-B7879408911C}"/>
          </ac:picMkLst>
        </pc:picChg>
        <pc:cxnChg chg="add mod">
          <ac:chgData name="Kim Ji Hyeok" userId="8309d3536c33bced" providerId="LiveId" clId="{5DC6078C-5861-45C5-A301-E14065DA4E63}" dt="2022-03-19T03:53:39.832" v="1820"/>
          <ac:cxnSpMkLst>
            <pc:docMk/>
            <pc:sldMk cId="2805313933" sldId="692"/>
            <ac:cxnSpMk id="4" creationId="{82BDA4D9-5442-4EC4-A1F0-EA7994A7DE23}"/>
          </ac:cxnSpMkLst>
        </pc:cxnChg>
        <pc:cxnChg chg="mod">
          <ac:chgData name="Kim Ji Hyeok" userId="8309d3536c33bced" providerId="LiveId" clId="{5DC6078C-5861-45C5-A301-E14065DA4E63}" dt="2022-03-19T03:59:30.703" v="2042"/>
          <ac:cxnSpMkLst>
            <pc:docMk/>
            <pc:sldMk cId="2805313933" sldId="692"/>
            <ac:cxnSpMk id="10" creationId="{5B6B2601-5E4C-4E93-B34D-7984E0E5355C}"/>
          </ac:cxnSpMkLst>
        </pc:cxnChg>
      </pc:sldChg>
      <pc:sldChg chg="del">
        <pc:chgData name="Kim Ji Hyeok" userId="8309d3536c33bced" providerId="LiveId" clId="{5DC6078C-5861-45C5-A301-E14065DA4E63}" dt="2022-03-19T03:25:25.958" v="1087" actId="47"/>
        <pc:sldMkLst>
          <pc:docMk/>
          <pc:sldMk cId="1934319228" sldId="693"/>
        </pc:sldMkLst>
      </pc:sldChg>
      <pc:sldChg chg="addSp delSp modSp mod">
        <pc:chgData name="Kim Ji Hyeok" userId="8309d3536c33bced" providerId="LiveId" clId="{5DC6078C-5861-45C5-A301-E14065DA4E63}" dt="2022-03-19T10:31:30.554" v="4374" actId="1035"/>
        <pc:sldMkLst>
          <pc:docMk/>
          <pc:sldMk cId="1237326681" sldId="694"/>
        </pc:sldMkLst>
        <pc:spChg chg="mod">
          <ac:chgData name="Kim Ji Hyeok" userId="8309d3536c33bced" providerId="LiveId" clId="{5DC6078C-5861-45C5-A301-E14065DA4E63}" dt="2022-03-19T03:59:29.361" v="2041"/>
          <ac:spMkLst>
            <pc:docMk/>
            <pc:sldMk cId="1237326681" sldId="694"/>
            <ac:spMk id="5" creationId="{F5E37C40-A35F-4577-8E7D-6074E7A6C316}"/>
          </ac:spMkLst>
        </pc:spChg>
        <pc:spChg chg="mod">
          <ac:chgData name="Kim Ji Hyeok" userId="8309d3536c33bced" providerId="LiveId" clId="{5DC6078C-5861-45C5-A301-E14065DA4E63}" dt="2022-03-19T03:59:29.361" v="2041"/>
          <ac:spMkLst>
            <pc:docMk/>
            <pc:sldMk cId="1237326681" sldId="694"/>
            <ac:spMk id="8" creationId="{8ED8659E-C16A-481F-946E-85B364ABBB73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10" creationId="{F603D12D-BF75-404A-8914-89C451A790F8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11" creationId="{5B66A9D7-C2FB-47B5-937E-D2FCAF45D7CF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12" creationId="{95812602-90A8-49E8-A679-6A3AA5F49AD9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13" creationId="{FB9D9D8D-9E53-4168-9B6F-CFCCEE624278}"/>
          </ac:spMkLst>
        </pc:spChg>
        <pc:spChg chg="add del mod">
          <ac:chgData name="Kim Ji Hyeok" userId="8309d3536c33bced" providerId="LiveId" clId="{5DC6078C-5861-45C5-A301-E14065DA4E63}" dt="2022-03-19T05:58:54.654" v="3732" actId="478"/>
          <ac:spMkLst>
            <pc:docMk/>
            <pc:sldMk cId="1237326681" sldId="694"/>
            <ac:spMk id="14" creationId="{4160777B-CBEA-41B0-8A5D-10FCED4840F2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15" creationId="{FDB3586E-2965-4B0A-93F3-E7F537450379}"/>
          </ac:spMkLst>
        </pc:spChg>
        <pc:spChg chg="add mod">
          <ac:chgData name="Kim Ji Hyeok" userId="8309d3536c33bced" providerId="LiveId" clId="{5DC6078C-5861-45C5-A301-E14065DA4E63}" dt="2022-03-19T10:31:30.554" v="4374" actId="1035"/>
          <ac:spMkLst>
            <pc:docMk/>
            <pc:sldMk cId="1237326681" sldId="694"/>
            <ac:spMk id="16" creationId="{B59E3CCB-6A3E-42F6-89E9-231C92FB952D}"/>
          </ac:spMkLst>
        </pc:spChg>
        <pc:spChg chg="add del">
          <ac:chgData name="Kim Ji Hyeok" userId="8309d3536c33bced" providerId="LiveId" clId="{5DC6078C-5861-45C5-A301-E14065DA4E63}" dt="2022-03-19T05:45:47.662" v="3564" actId="478"/>
          <ac:spMkLst>
            <pc:docMk/>
            <pc:sldMk cId="1237326681" sldId="694"/>
            <ac:spMk id="17" creationId="{295EF17E-9BF7-4962-9023-C79047FFDD57}"/>
          </ac:spMkLst>
        </pc:spChg>
        <pc:spChg chg="add mod or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18" creationId="{045F952E-EE9C-4821-8913-80B04CA3BA09}"/>
          </ac:spMkLst>
        </pc:spChg>
        <pc:spChg chg="add mod or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19" creationId="{C7036C12-69F2-4CC2-A2E7-0E6DD9FFA13A}"/>
          </ac:spMkLst>
        </pc:spChg>
        <pc:spChg chg="add mod or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20" creationId="{DBA9601A-F266-41B9-9059-AD0A5A0E94CF}"/>
          </ac:spMkLst>
        </pc:spChg>
        <pc:spChg chg="add del mod">
          <ac:chgData name="Kim Ji Hyeok" userId="8309d3536c33bced" providerId="LiveId" clId="{5DC6078C-5861-45C5-A301-E14065DA4E63}" dt="2022-03-19T06:17:42.880" v="3954" actId="478"/>
          <ac:spMkLst>
            <pc:docMk/>
            <pc:sldMk cId="1237326681" sldId="694"/>
            <ac:spMk id="21" creationId="{0F636CEC-E47D-42F2-842A-9665952A14D5}"/>
          </ac:spMkLst>
        </pc:spChg>
        <pc:spChg chg="add del mod">
          <ac:chgData name="Kim Ji Hyeok" userId="8309d3536c33bced" providerId="LiveId" clId="{5DC6078C-5861-45C5-A301-E14065DA4E63}" dt="2022-03-19T06:17:37.194" v="3949" actId="478"/>
          <ac:spMkLst>
            <pc:docMk/>
            <pc:sldMk cId="1237326681" sldId="694"/>
            <ac:spMk id="22" creationId="{59DD7C54-879D-4190-BFAB-F30CC30E39FB}"/>
          </ac:spMkLst>
        </pc:spChg>
        <pc:spChg chg="add del mod">
          <ac:chgData name="Kim Ji Hyeok" userId="8309d3536c33bced" providerId="LiveId" clId="{5DC6078C-5861-45C5-A301-E14065DA4E63}" dt="2022-03-19T06:17:38.278" v="3950" actId="478"/>
          <ac:spMkLst>
            <pc:docMk/>
            <pc:sldMk cId="1237326681" sldId="694"/>
            <ac:spMk id="23" creationId="{B2006782-E5EE-4E59-9EA5-833804ADB4A9}"/>
          </ac:spMkLst>
        </pc:spChg>
        <pc:spChg chg="add mod or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24" creationId="{930CE91A-23D0-47B1-8618-D17DE871614C}"/>
          </ac:spMkLst>
        </pc:spChg>
        <pc:spChg chg="add del mod">
          <ac:chgData name="Kim Ji Hyeok" userId="8309d3536c33bced" providerId="LiveId" clId="{5DC6078C-5861-45C5-A301-E14065DA4E63}" dt="2022-03-19T06:17:40.282" v="3952" actId="478"/>
          <ac:spMkLst>
            <pc:docMk/>
            <pc:sldMk cId="1237326681" sldId="694"/>
            <ac:spMk id="25" creationId="{B1F2E7CE-73DB-48AC-98E4-918E0BEBFBEE}"/>
          </ac:spMkLst>
        </pc:spChg>
        <pc:spChg chg="add del mod">
          <ac:chgData name="Kim Ji Hyeok" userId="8309d3536c33bced" providerId="LiveId" clId="{5DC6078C-5861-45C5-A301-E14065DA4E63}" dt="2022-03-19T06:17:16.686" v="3947" actId="478"/>
          <ac:spMkLst>
            <pc:docMk/>
            <pc:sldMk cId="1237326681" sldId="694"/>
            <ac:spMk id="26" creationId="{E1A5671B-72E2-437D-A545-20DE175AFAB2}"/>
          </ac:spMkLst>
        </pc:spChg>
        <pc:spChg chg="add del mod">
          <ac:chgData name="Kim Ji Hyeok" userId="8309d3536c33bced" providerId="LiveId" clId="{5DC6078C-5861-45C5-A301-E14065DA4E63}" dt="2022-03-19T05:56:18.695" v="3707"/>
          <ac:spMkLst>
            <pc:docMk/>
            <pc:sldMk cId="1237326681" sldId="694"/>
            <ac:spMk id="27" creationId="{E3CE9093-BD76-435A-B6E8-A3A129D4C9D0}"/>
          </ac:spMkLst>
        </pc:spChg>
        <pc:spChg chg="add mod">
          <ac:chgData name="Kim Ji Hyeok" userId="8309d3536c33bced" providerId="LiveId" clId="{5DC6078C-5861-45C5-A301-E14065DA4E63}" dt="2022-03-19T10:31:20.433" v="4373" actId="1036"/>
          <ac:spMkLst>
            <pc:docMk/>
            <pc:sldMk cId="1237326681" sldId="694"/>
            <ac:spMk id="28" creationId="{9D55FC76-6C59-405D-9696-323894776BB0}"/>
          </ac:spMkLst>
        </pc:spChg>
        <pc:spChg chg="add mo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29" creationId="{670AECBC-84E1-4C1C-8ECB-61F46BEE81B9}"/>
          </ac:spMkLst>
        </pc:spChg>
        <pc:spChg chg="add del mod">
          <ac:chgData name="Kim Ji Hyeok" userId="8309d3536c33bced" providerId="LiveId" clId="{5DC6078C-5861-45C5-A301-E14065DA4E63}" dt="2022-03-19T06:18:04.385" v="3957" actId="478"/>
          <ac:spMkLst>
            <pc:docMk/>
            <pc:sldMk cId="1237326681" sldId="694"/>
            <ac:spMk id="30" creationId="{55E1CB6F-AE09-4F9E-9A81-A33FEBD9165C}"/>
          </ac:spMkLst>
        </pc:spChg>
        <pc:spChg chg="add mo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31" creationId="{3F821781-1A3B-49C1-999E-7C5B74B82F3C}"/>
          </ac:spMkLst>
        </pc:spChg>
        <pc:spChg chg="add mo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32" creationId="{AD5EDACC-D0AF-4A55-8315-D23FD3B306C5}"/>
          </ac:spMkLst>
        </pc:spChg>
        <pc:spChg chg="add mod">
          <ac:chgData name="Kim Ji Hyeok" userId="8309d3536c33bced" providerId="LiveId" clId="{5DC6078C-5861-45C5-A301-E14065DA4E63}" dt="2022-03-19T06:21:39.421" v="4009" actId="1035"/>
          <ac:spMkLst>
            <pc:docMk/>
            <pc:sldMk cId="1237326681" sldId="694"/>
            <ac:spMk id="33" creationId="{752E75D1-6C78-4E35-8999-3466CF9786FB}"/>
          </ac:spMkLst>
        </pc:spChg>
        <pc:grpChg chg="add mod">
          <ac:chgData name="Kim Ji Hyeok" userId="8309d3536c33bced" providerId="LiveId" clId="{5DC6078C-5861-45C5-A301-E14065DA4E63}" dt="2022-03-19T03:59:29.361" v="2041"/>
          <ac:grpSpMkLst>
            <pc:docMk/>
            <pc:sldMk cId="1237326681" sldId="694"/>
            <ac:grpSpMk id="4" creationId="{D7A9C723-D355-4F3C-B272-AD3C6EBDAD02}"/>
          </ac:grpSpMkLst>
        </pc:grpChg>
        <pc:picChg chg="mod">
          <ac:chgData name="Kim Ji Hyeok" userId="8309d3536c33bced" providerId="LiveId" clId="{5DC6078C-5861-45C5-A301-E14065DA4E63}" dt="2022-03-19T03:59:29.361" v="2041"/>
          <ac:picMkLst>
            <pc:docMk/>
            <pc:sldMk cId="1237326681" sldId="694"/>
            <ac:picMk id="6" creationId="{5B580C70-0823-4FC2-92E6-DC764642CE19}"/>
          </ac:picMkLst>
        </pc:picChg>
        <pc:picChg chg="mod">
          <ac:chgData name="Kim Ji Hyeok" userId="8309d3536c33bced" providerId="LiveId" clId="{5DC6078C-5861-45C5-A301-E14065DA4E63}" dt="2022-03-19T03:59:29.361" v="2041"/>
          <ac:picMkLst>
            <pc:docMk/>
            <pc:sldMk cId="1237326681" sldId="694"/>
            <ac:picMk id="7" creationId="{18E3CF48-60E8-4E4C-83F3-7FDF82C48856}"/>
          </ac:picMkLst>
        </pc:picChg>
        <pc:cxnChg chg="add mod">
          <ac:chgData name="Kim Ji Hyeok" userId="8309d3536c33bced" providerId="LiveId" clId="{5DC6078C-5861-45C5-A301-E14065DA4E63}" dt="2022-03-19T03:53:36.845" v="1819"/>
          <ac:cxnSpMkLst>
            <pc:docMk/>
            <pc:sldMk cId="1237326681" sldId="694"/>
            <ac:cxnSpMk id="3" creationId="{F66DB20C-AEC1-4E30-9374-6EC0EF338FA4}"/>
          </ac:cxnSpMkLst>
        </pc:cxnChg>
        <pc:cxnChg chg="mod">
          <ac:chgData name="Kim Ji Hyeok" userId="8309d3536c33bced" providerId="LiveId" clId="{5DC6078C-5861-45C5-A301-E14065DA4E63}" dt="2022-03-19T03:59:29.361" v="2041"/>
          <ac:cxnSpMkLst>
            <pc:docMk/>
            <pc:sldMk cId="1237326681" sldId="694"/>
            <ac:cxnSpMk id="9" creationId="{A1A4FD45-FC0F-4EE2-9C0F-66B94FF38961}"/>
          </ac:cxnSpMkLst>
        </pc:cxnChg>
      </pc:sldChg>
      <pc:sldChg chg="addSp delSp modSp mod modNotesTx">
        <pc:chgData name="Kim Ji Hyeok" userId="8309d3536c33bced" providerId="LiveId" clId="{5DC6078C-5861-45C5-A301-E14065DA4E63}" dt="2022-03-19T10:29:52.143" v="4357" actId="20577"/>
        <pc:sldMkLst>
          <pc:docMk/>
          <pc:sldMk cId="1285628972" sldId="695"/>
        </pc:sldMkLst>
        <pc:spChg chg="mod">
          <ac:chgData name="Kim Ji Hyeok" userId="8309d3536c33bced" providerId="LiveId" clId="{5DC6078C-5861-45C5-A301-E14065DA4E63}" dt="2022-03-19T10:29:52.143" v="4357" actId="20577"/>
          <ac:spMkLst>
            <pc:docMk/>
            <pc:sldMk cId="1285628972" sldId="695"/>
            <ac:spMk id="3" creationId="{00000000-0000-0000-0000-000000000000}"/>
          </ac:spMkLst>
        </pc:spChg>
        <pc:spChg chg="mod">
          <ac:chgData name="Kim Ji Hyeok" userId="8309d3536c33bced" providerId="LiveId" clId="{5DC6078C-5861-45C5-A301-E14065DA4E63}" dt="2022-03-19T02:39:23.734" v="2" actId="20577"/>
          <ac:spMkLst>
            <pc:docMk/>
            <pc:sldMk cId="1285628972" sldId="695"/>
            <ac:spMk id="4" creationId="{00000000-0000-0000-0000-000000000000}"/>
          </ac:spMkLst>
        </pc:spChg>
        <pc:spChg chg="add mod">
          <ac:chgData name="Kim Ji Hyeok" userId="8309d3536c33bced" providerId="LiveId" clId="{5DC6078C-5861-45C5-A301-E14065DA4E63}" dt="2022-03-19T03:52:15.420" v="1802" actId="1036"/>
          <ac:spMkLst>
            <pc:docMk/>
            <pc:sldMk cId="1285628972" sldId="695"/>
            <ac:spMk id="6" creationId="{E8CDB9E6-7757-4A79-B0E1-504BA6242512}"/>
          </ac:spMkLst>
        </pc:spChg>
        <pc:spChg chg="mod">
          <ac:chgData name="Kim Ji Hyeok" userId="8309d3536c33bced" providerId="LiveId" clId="{5DC6078C-5861-45C5-A301-E14065DA4E63}" dt="2022-03-19T04:45:22.039" v="2530" actId="1037"/>
          <ac:spMkLst>
            <pc:docMk/>
            <pc:sldMk cId="1285628972" sldId="695"/>
            <ac:spMk id="8" creationId="{00000000-0000-0000-0000-000000000000}"/>
          </ac:spMkLst>
        </pc:spChg>
        <pc:spChg chg="mod">
          <ac:chgData name="Kim Ji Hyeok" userId="8309d3536c33bced" providerId="LiveId" clId="{5DC6078C-5861-45C5-A301-E14065DA4E63}" dt="2022-03-19T06:29:17.161" v="4268" actId="20577"/>
          <ac:spMkLst>
            <pc:docMk/>
            <pc:sldMk cId="1285628972" sldId="695"/>
            <ac:spMk id="9" creationId="{00000000-0000-0000-0000-000000000000}"/>
          </ac:spMkLst>
        </pc:spChg>
        <pc:spChg chg="mod">
          <ac:chgData name="Kim Ji Hyeok" userId="8309d3536c33bced" providerId="LiveId" clId="{5DC6078C-5861-45C5-A301-E14065DA4E63}" dt="2022-03-19T03:52:05.915" v="1797"/>
          <ac:spMkLst>
            <pc:docMk/>
            <pc:sldMk cId="1285628972" sldId="695"/>
            <ac:spMk id="15" creationId="{ECC24C28-9D42-4EB3-A176-8011955C4E84}"/>
          </ac:spMkLst>
        </pc:spChg>
        <pc:spChg chg="mod">
          <ac:chgData name="Kim Ji Hyeok" userId="8309d3536c33bced" providerId="LiveId" clId="{5DC6078C-5861-45C5-A301-E14065DA4E63}" dt="2022-03-19T03:52:05.915" v="1797"/>
          <ac:spMkLst>
            <pc:docMk/>
            <pc:sldMk cId="1285628972" sldId="695"/>
            <ac:spMk id="16" creationId="{511C8B26-7D92-4420-94DA-16BF393FB8E1}"/>
          </ac:spMkLst>
        </pc:spChg>
        <pc:spChg chg="mod">
          <ac:chgData name="Kim Ji Hyeok" userId="8309d3536c33bced" providerId="LiveId" clId="{5DC6078C-5861-45C5-A301-E14065DA4E63}" dt="2022-03-19T03:57:00.469" v="2012"/>
          <ac:spMkLst>
            <pc:docMk/>
            <pc:sldMk cId="1285628972" sldId="695"/>
            <ac:spMk id="21" creationId="{435F81A8-5142-4D69-B27A-239E865F7E79}"/>
          </ac:spMkLst>
        </pc:spChg>
        <pc:spChg chg="mod">
          <ac:chgData name="Kim Ji Hyeok" userId="8309d3536c33bced" providerId="LiveId" clId="{5DC6078C-5861-45C5-A301-E14065DA4E63}" dt="2022-03-19T03:57:00.469" v="2012"/>
          <ac:spMkLst>
            <pc:docMk/>
            <pc:sldMk cId="1285628972" sldId="695"/>
            <ac:spMk id="24" creationId="{2093334D-9AD5-4264-BC6F-CE314DA8CCA7}"/>
          </ac:spMkLst>
        </pc:spChg>
        <pc:spChg chg="mod">
          <ac:chgData name="Kim Ji Hyeok" userId="8309d3536c33bced" providerId="LiveId" clId="{5DC6078C-5861-45C5-A301-E14065DA4E63}" dt="2022-03-19T03:59:10.210" v="2033"/>
          <ac:spMkLst>
            <pc:docMk/>
            <pc:sldMk cId="1285628972" sldId="695"/>
            <ac:spMk id="27" creationId="{2D85756F-D038-4E4C-9A02-67777C4BE9D8}"/>
          </ac:spMkLst>
        </pc:spChg>
        <pc:spChg chg="mod">
          <ac:chgData name="Kim Ji Hyeok" userId="8309d3536c33bced" providerId="LiveId" clId="{5DC6078C-5861-45C5-A301-E14065DA4E63}" dt="2022-03-19T03:59:10.210" v="2033"/>
          <ac:spMkLst>
            <pc:docMk/>
            <pc:sldMk cId="1285628972" sldId="695"/>
            <ac:spMk id="30" creationId="{EF17FE56-9715-409C-BC76-D86CFDB0975D}"/>
          </ac:spMkLst>
        </pc:spChg>
        <pc:grpChg chg="add del mod ord">
          <ac:chgData name="Kim Ji Hyeok" userId="8309d3536c33bced" providerId="LiveId" clId="{5DC6078C-5861-45C5-A301-E14065DA4E63}" dt="2022-03-19T03:57:00.023" v="2011" actId="478"/>
          <ac:grpSpMkLst>
            <pc:docMk/>
            <pc:sldMk cId="1285628972" sldId="695"/>
            <ac:grpSpMk id="11" creationId="{F6CD540E-3054-44B3-9C9C-727D57518907}"/>
          </ac:grpSpMkLst>
        </pc:grpChg>
        <pc:grpChg chg="add del mod ord">
          <ac:chgData name="Kim Ji Hyeok" userId="8309d3536c33bced" providerId="LiveId" clId="{5DC6078C-5861-45C5-A301-E14065DA4E63}" dt="2022-03-19T03:59:09.816" v="2032" actId="478"/>
          <ac:grpSpMkLst>
            <pc:docMk/>
            <pc:sldMk cId="1285628972" sldId="695"/>
            <ac:grpSpMk id="20" creationId="{E9DA7454-0064-49BE-9155-428ED474E286}"/>
          </ac:grpSpMkLst>
        </pc:grpChg>
        <pc:grpChg chg="add mod ord">
          <ac:chgData name="Kim Ji Hyeok" userId="8309d3536c33bced" providerId="LiveId" clId="{5DC6078C-5861-45C5-A301-E14065DA4E63}" dt="2022-03-19T03:59:14.300" v="2034" actId="167"/>
          <ac:grpSpMkLst>
            <pc:docMk/>
            <pc:sldMk cId="1285628972" sldId="695"/>
            <ac:grpSpMk id="26" creationId="{1009F111-1FC6-4E4F-9593-469BFE8CD947}"/>
          </ac:grpSpMkLst>
        </pc:grpChg>
        <pc:picChg chg="mod">
          <ac:chgData name="Kim Ji Hyeok" userId="8309d3536c33bced" providerId="LiveId" clId="{5DC6078C-5861-45C5-A301-E14065DA4E63}" dt="2022-03-19T04:45:37.969" v="2533" actId="1038"/>
          <ac:picMkLst>
            <pc:docMk/>
            <pc:sldMk cId="1285628972" sldId="695"/>
            <ac:picMk id="7" creationId="{00000000-0000-0000-0000-000000000000}"/>
          </ac:picMkLst>
        </pc:picChg>
        <pc:picChg chg="mod">
          <ac:chgData name="Kim Ji Hyeok" userId="8309d3536c33bced" providerId="LiveId" clId="{5DC6078C-5861-45C5-A301-E14065DA4E63}" dt="2022-03-19T03:52:05.915" v="1797"/>
          <ac:picMkLst>
            <pc:docMk/>
            <pc:sldMk cId="1285628972" sldId="695"/>
            <ac:picMk id="12" creationId="{57587956-E186-4EC4-B7F3-2A05A19DDAB1}"/>
          </ac:picMkLst>
        </pc:picChg>
        <pc:picChg chg="mod">
          <ac:chgData name="Kim Ji Hyeok" userId="8309d3536c33bced" providerId="LiveId" clId="{5DC6078C-5861-45C5-A301-E14065DA4E63}" dt="2022-03-19T03:52:05.915" v="1797"/>
          <ac:picMkLst>
            <pc:docMk/>
            <pc:sldMk cId="1285628972" sldId="695"/>
            <ac:picMk id="13" creationId="{9E20AFB9-81AA-4E26-BF10-E301B69161BE}"/>
          </ac:picMkLst>
        </pc:picChg>
        <pc:picChg chg="mod">
          <ac:chgData name="Kim Ji Hyeok" userId="8309d3536c33bced" providerId="LiveId" clId="{5DC6078C-5861-45C5-A301-E14065DA4E63}" dt="2022-03-19T03:52:05.915" v="1797"/>
          <ac:picMkLst>
            <pc:docMk/>
            <pc:sldMk cId="1285628972" sldId="695"/>
            <ac:picMk id="14" creationId="{D320F395-9682-4E4A-A8A6-E01A97C975F8}"/>
          </ac:picMkLst>
        </pc:picChg>
        <pc:picChg chg="mod">
          <ac:chgData name="Kim Ji Hyeok" userId="8309d3536c33bced" providerId="LiveId" clId="{5DC6078C-5861-45C5-A301-E14065DA4E63}" dt="2022-03-19T03:57:00.469" v="2012"/>
          <ac:picMkLst>
            <pc:docMk/>
            <pc:sldMk cId="1285628972" sldId="695"/>
            <ac:picMk id="22" creationId="{FF24A037-6FA7-412A-A7A3-A8F159516D98}"/>
          </ac:picMkLst>
        </pc:picChg>
        <pc:picChg chg="mod">
          <ac:chgData name="Kim Ji Hyeok" userId="8309d3536c33bced" providerId="LiveId" clId="{5DC6078C-5861-45C5-A301-E14065DA4E63}" dt="2022-03-19T03:57:00.469" v="2012"/>
          <ac:picMkLst>
            <pc:docMk/>
            <pc:sldMk cId="1285628972" sldId="695"/>
            <ac:picMk id="23" creationId="{D9972FA8-1B68-42B5-95DF-F21F57E2DDDD}"/>
          </ac:picMkLst>
        </pc:picChg>
        <pc:picChg chg="mod">
          <ac:chgData name="Kim Ji Hyeok" userId="8309d3536c33bced" providerId="LiveId" clId="{5DC6078C-5861-45C5-A301-E14065DA4E63}" dt="2022-03-19T03:59:10.210" v="2033"/>
          <ac:picMkLst>
            <pc:docMk/>
            <pc:sldMk cId="1285628972" sldId="695"/>
            <ac:picMk id="28" creationId="{1471C4F6-2B35-49FC-99C7-01B6F8AD94BA}"/>
          </ac:picMkLst>
        </pc:picChg>
        <pc:picChg chg="mod">
          <ac:chgData name="Kim Ji Hyeok" userId="8309d3536c33bced" providerId="LiveId" clId="{5DC6078C-5861-45C5-A301-E14065DA4E63}" dt="2022-03-19T03:59:10.210" v="2033"/>
          <ac:picMkLst>
            <pc:docMk/>
            <pc:sldMk cId="1285628972" sldId="695"/>
            <ac:picMk id="29" creationId="{28354B01-9170-4BEB-8EB1-778E80FCC074}"/>
          </ac:picMkLst>
        </pc:picChg>
        <pc:picChg chg="mod">
          <ac:chgData name="Kim Ji Hyeok" userId="8309d3536c33bced" providerId="LiveId" clId="{5DC6078C-5861-45C5-A301-E14065DA4E63}" dt="2022-03-19T04:45:11.868" v="2529" actId="14100"/>
          <ac:picMkLst>
            <pc:docMk/>
            <pc:sldMk cId="1285628972" sldId="695"/>
            <ac:picMk id="1026" creationId="{00000000-0000-0000-0000-000000000000}"/>
          </ac:picMkLst>
        </pc:picChg>
        <pc:cxnChg chg="add del mod">
          <ac:chgData name="Kim Ji Hyeok" userId="8309d3536c33bced" providerId="LiveId" clId="{5DC6078C-5861-45C5-A301-E14065DA4E63}" dt="2022-03-19T03:53:24.240" v="1813" actId="478"/>
          <ac:cxnSpMkLst>
            <pc:docMk/>
            <pc:sldMk cId="1285628972" sldId="695"/>
            <ac:cxnSpMk id="17" creationId="{4E8A18F3-E75E-43DD-828D-171BA625B686}"/>
          </ac:cxnSpMkLst>
        </pc:cxnChg>
        <pc:cxnChg chg="add mod">
          <ac:chgData name="Kim Ji Hyeok" userId="8309d3536c33bced" providerId="LiveId" clId="{5DC6078C-5861-45C5-A301-E14065DA4E63}" dt="2022-03-19T03:53:24.616" v="1814"/>
          <ac:cxnSpMkLst>
            <pc:docMk/>
            <pc:sldMk cId="1285628972" sldId="695"/>
            <ac:cxnSpMk id="19" creationId="{9DF90177-9DAE-4143-B590-697369038DD3}"/>
          </ac:cxnSpMkLst>
        </pc:cxnChg>
        <pc:cxnChg chg="mod">
          <ac:chgData name="Kim Ji Hyeok" userId="8309d3536c33bced" providerId="LiveId" clId="{5DC6078C-5861-45C5-A301-E14065DA4E63}" dt="2022-03-19T03:57:00.469" v="2012"/>
          <ac:cxnSpMkLst>
            <pc:docMk/>
            <pc:sldMk cId="1285628972" sldId="695"/>
            <ac:cxnSpMk id="25" creationId="{F9C84EE3-BC83-4880-BF13-2F95C2F591E6}"/>
          </ac:cxnSpMkLst>
        </pc:cxnChg>
        <pc:cxnChg chg="mod">
          <ac:chgData name="Kim Ji Hyeok" userId="8309d3536c33bced" providerId="LiveId" clId="{5DC6078C-5861-45C5-A301-E14065DA4E63}" dt="2022-03-19T03:59:10.210" v="2033"/>
          <ac:cxnSpMkLst>
            <pc:docMk/>
            <pc:sldMk cId="1285628972" sldId="695"/>
            <ac:cxnSpMk id="31" creationId="{707F7D73-9B22-4790-B1A6-E76DB2F7398A}"/>
          </ac:cxnSpMkLst>
        </pc:cxnChg>
      </pc:sldChg>
      <pc:sldChg chg="del">
        <pc:chgData name="Kim Ji Hyeok" userId="8309d3536c33bced" providerId="LiveId" clId="{5DC6078C-5861-45C5-A301-E14065DA4E63}" dt="2022-03-19T03:22:48.836" v="1071" actId="47"/>
        <pc:sldMkLst>
          <pc:docMk/>
          <pc:sldMk cId="2922313866" sldId="696"/>
        </pc:sldMkLst>
      </pc:sldChg>
      <pc:sldChg chg="del">
        <pc:chgData name="Kim Ji Hyeok" userId="8309d3536c33bced" providerId="LiveId" clId="{5DC6078C-5861-45C5-A301-E14065DA4E63}" dt="2022-03-19T03:23:40.541" v="1080" actId="47"/>
        <pc:sldMkLst>
          <pc:docMk/>
          <pc:sldMk cId="1963786611" sldId="697"/>
        </pc:sldMkLst>
      </pc:sldChg>
      <pc:sldChg chg="delSp modSp add del mod">
        <pc:chgData name="Kim Ji Hyeok" userId="8309d3536c33bced" providerId="LiveId" clId="{5DC6078C-5861-45C5-A301-E14065DA4E63}" dt="2022-03-19T03:22:43.933" v="1070" actId="47"/>
        <pc:sldMkLst>
          <pc:docMk/>
          <pc:sldMk cId="3190203582" sldId="698"/>
        </pc:sldMkLst>
        <pc:spChg chg="del">
          <ac:chgData name="Kim Ji Hyeok" userId="8309d3536c33bced" providerId="LiveId" clId="{5DC6078C-5861-45C5-A301-E14065DA4E63}" dt="2022-03-19T02:58:49.527" v="318" actId="478"/>
          <ac:spMkLst>
            <pc:docMk/>
            <pc:sldMk cId="3190203582" sldId="698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3:00:28.073" v="332" actId="14100"/>
          <ac:spMkLst>
            <pc:docMk/>
            <pc:sldMk cId="3190203582" sldId="698"/>
            <ac:spMk id="4" creationId="{00000000-0000-0000-0000-000000000000}"/>
          </ac:spMkLst>
        </pc:spChg>
        <pc:grpChg chg="del">
          <ac:chgData name="Kim Ji Hyeok" userId="8309d3536c33bced" providerId="LiveId" clId="{5DC6078C-5861-45C5-A301-E14065DA4E63}" dt="2022-03-19T02:58:37.168" v="302" actId="478"/>
          <ac:grpSpMkLst>
            <pc:docMk/>
            <pc:sldMk cId="3190203582" sldId="698"/>
            <ac:grpSpMk id="15" creationId="{189C0C6E-7E9D-476B-8C10-3F2B03A123DD}"/>
          </ac:grpSpMkLst>
        </pc:grpChg>
        <pc:picChg chg="del">
          <ac:chgData name="Kim Ji Hyeok" userId="8309d3536c33bced" providerId="LiveId" clId="{5DC6078C-5861-45C5-A301-E14065DA4E63}" dt="2022-03-19T02:58:38.267" v="303" actId="478"/>
          <ac:picMkLst>
            <pc:docMk/>
            <pc:sldMk cId="3190203582" sldId="698"/>
            <ac:picMk id="19" creationId="{CE24EBCD-6936-4DCF-AF37-DC7C0ECB6CDE}"/>
          </ac:picMkLst>
        </pc:picChg>
        <pc:picChg chg="del">
          <ac:chgData name="Kim Ji Hyeok" userId="8309d3536c33bced" providerId="LiveId" clId="{5DC6078C-5861-45C5-A301-E14065DA4E63}" dt="2022-03-19T02:58:38.632" v="304" actId="478"/>
          <ac:picMkLst>
            <pc:docMk/>
            <pc:sldMk cId="3190203582" sldId="698"/>
            <ac:picMk id="1026" creationId="{5977858F-6F73-48EC-A212-18CD57F4316E}"/>
          </ac:picMkLst>
        </pc:picChg>
      </pc:sldChg>
      <pc:sldChg chg="addSp delSp modSp add mod">
        <pc:chgData name="Kim Ji Hyeok" userId="8309d3536c33bced" providerId="LiveId" clId="{5DC6078C-5861-45C5-A301-E14065DA4E63}" dt="2022-03-19T06:14:30.147" v="3903" actId="20577"/>
        <pc:sldMkLst>
          <pc:docMk/>
          <pc:sldMk cId="202211440" sldId="699"/>
        </pc:sldMkLst>
        <pc:spChg chg="mod">
          <ac:chgData name="Kim Ji Hyeok" userId="8309d3536c33bced" providerId="LiveId" clId="{5DC6078C-5861-45C5-A301-E14065DA4E63}" dt="2022-03-19T03:23:06.096" v="1079" actId="20577"/>
          <ac:spMkLst>
            <pc:docMk/>
            <pc:sldMk cId="202211440" sldId="699"/>
            <ac:spMk id="2" creationId="{8D96EA0D-BDD3-478F-A477-EB13EDBB8226}"/>
          </ac:spMkLst>
        </pc:spChg>
        <pc:spChg chg="mod">
          <ac:chgData name="Kim Ji Hyeok" userId="8309d3536c33bced" providerId="LiveId" clId="{5DC6078C-5861-45C5-A301-E14065DA4E63}" dt="2022-03-19T06:14:30.147" v="3903" actId="20577"/>
          <ac:spMkLst>
            <pc:docMk/>
            <pc:sldMk cId="202211440" sldId="699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3:25:34.445" v="1089" actId="20577"/>
          <ac:spMkLst>
            <pc:docMk/>
            <pc:sldMk cId="202211440" sldId="699"/>
            <ac:spMk id="4" creationId="{00000000-0000-0000-0000-000000000000}"/>
          </ac:spMkLst>
        </pc:spChg>
        <pc:spChg chg="mod">
          <ac:chgData name="Kim Ji Hyeok" userId="8309d3536c33bced" providerId="LiveId" clId="{5DC6078C-5861-45C5-A301-E14065DA4E63}" dt="2022-03-19T04:15:44.469" v="2147" actId="1076"/>
          <ac:spMkLst>
            <pc:docMk/>
            <pc:sldMk cId="202211440" sldId="699"/>
            <ac:spMk id="12" creationId="{B525B276-4EA1-4F02-A815-111BAE6549DD}"/>
          </ac:spMkLst>
        </pc:spChg>
        <pc:spChg chg="mod ord topLvl">
          <ac:chgData name="Kim Ji Hyeok" userId="8309d3536c33bced" providerId="LiveId" clId="{5DC6078C-5861-45C5-A301-E14065DA4E63}" dt="2022-03-19T03:56:46.731" v="2009" actId="164"/>
          <ac:spMkLst>
            <pc:docMk/>
            <pc:sldMk cId="202211440" sldId="699"/>
            <ac:spMk id="22" creationId="{EBD5E8C8-51C6-42C7-A588-AE06D2607C64}"/>
          </ac:spMkLst>
        </pc:spChg>
        <pc:spChg chg="mod topLvl">
          <ac:chgData name="Kim Ji Hyeok" userId="8309d3536c33bced" providerId="LiveId" clId="{5DC6078C-5861-45C5-A301-E14065DA4E63}" dt="2022-03-19T03:56:46.731" v="2009" actId="164"/>
          <ac:spMkLst>
            <pc:docMk/>
            <pc:sldMk cId="202211440" sldId="699"/>
            <ac:spMk id="23" creationId="{0FCF1FC9-B1DE-4676-8457-CC78969BABF6}"/>
          </ac:spMkLst>
        </pc:spChg>
        <pc:spChg chg="mod">
          <ac:chgData name="Kim Ji Hyeok" userId="8309d3536c33bced" providerId="LiveId" clId="{5DC6078C-5861-45C5-A301-E14065DA4E63}" dt="2022-03-19T03:59:22.390" v="2038"/>
          <ac:spMkLst>
            <pc:docMk/>
            <pc:sldMk cId="202211440" sldId="699"/>
            <ac:spMk id="27" creationId="{5A1ADD73-5BD7-46A5-A4CF-CF3A9C06DC57}"/>
          </ac:spMkLst>
        </pc:spChg>
        <pc:spChg chg="mod">
          <ac:chgData name="Kim Ji Hyeok" userId="8309d3536c33bced" providerId="LiveId" clId="{5DC6078C-5861-45C5-A301-E14065DA4E63}" dt="2022-03-19T03:59:22.390" v="2038"/>
          <ac:spMkLst>
            <pc:docMk/>
            <pc:sldMk cId="202211440" sldId="699"/>
            <ac:spMk id="30" creationId="{BB58C6DF-72AE-4933-876D-9E79AFBD87E7}"/>
          </ac:spMkLst>
        </pc:spChg>
        <pc:grpChg chg="add del mod">
          <ac:chgData name="Kim Ji Hyeok" userId="8309d3536c33bced" providerId="LiveId" clId="{5DC6078C-5861-45C5-A301-E14065DA4E63}" dt="2022-03-19T03:59:22.078" v="2037" actId="478"/>
          <ac:grpSpMkLst>
            <pc:docMk/>
            <pc:sldMk cId="202211440" sldId="699"/>
            <ac:grpSpMk id="7" creationId="{06B3CC49-3F6F-4147-9FD9-83A3AFD554A5}"/>
          </ac:grpSpMkLst>
        </pc:grpChg>
        <pc:grpChg chg="add del mod">
          <ac:chgData name="Kim Ji Hyeok" userId="8309d3536c33bced" providerId="LiveId" clId="{5DC6078C-5861-45C5-A301-E14065DA4E63}" dt="2022-03-19T03:54:19.628" v="1829" actId="165"/>
          <ac:grpSpMkLst>
            <pc:docMk/>
            <pc:sldMk cId="202211440" sldId="699"/>
            <ac:grpSpMk id="13" creationId="{77B9BB34-77FC-49F1-AF1A-16A72AF6157A}"/>
          </ac:grpSpMkLst>
        </pc:grpChg>
        <pc:grpChg chg="mod">
          <ac:chgData name="Kim Ji Hyeok" userId="8309d3536c33bced" providerId="LiveId" clId="{5DC6078C-5861-45C5-A301-E14065DA4E63}" dt="2022-03-19T03:45:32.858" v="1681" actId="14100"/>
          <ac:grpSpMkLst>
            <pc:docMk/>
            <pc:sldMk cId="202211440" sldId="699"/>
            <ac:grpSpMk id="15" creationId="{189C0C6E-7E9D-476B-8C10-3F2B03A123DD}"/>
          </ac:grpSpMkLst>
        </pc:grpChg>
        <pc:grpChg chg="add mod">
          <ac:chgData name="Kim Ji Hyeok" userId="8309d3536c33bced" providerId="LiveId" clId="{5DC6078C-5861-45C5-A301-E14065DA4E63}" dt="2022-03-19T03:59:22.390" v="2038"/>
          <ac:grpSpMkLst>
            <pc:docMk/>
            <pc:sldMk cId="202211440" sldId="699"/>
            <ac:grpSpMk id="26" creationId="{25FAF9AF-1089-49F4-832C-C17AB6A41A8C}"/>
          </ac:grpSpMkLst>
        </pc:grpChg>
        <pc:picChg chg="mod topLvl">
          <ac:chgData name="Kim Ji Hyeok" userId="8309d3536c33bced" providerId="LiveId" clId="{5DC6078C-5861-45C5-A301-E14065DA4E63}" dt="2022-03-19T03:56:46.731" v="2009" actId="164"/>
          <ac:picMkLst>
            <pc:docMk/>
            <pc:sldMk cId="202211440" sldId="699"/>
            <ac:picMk id="14" creationId="{71A8E412-7495-43FB-A0C0-FE014C899DAA}"/>
          </ac:picMkLst>
        </pc:picChg>
        <pc:picChg chg="mod">
          <ac:chgData name="Kim Ji Hyeok" userId="8309d3536c33bced" providerId="LiveId" clId="{5DC6078C-5861-45C5-A301-E14065DA4E63}" dt="2022-03-19T03:45:22.237" v="1680" actId="1036"/>
          <ac:picMkLst>
            <pc:docMk/>
            <pc:sldMk cId="202211440" sldId="699"/>
            <ac:picMk id="19" creationId="{CE24EBCD-6936-4DCF-AF37-DC7C0ECB6CDE}"/>
          </ac:picMkLst>
        </pc:picChg>
        <pc:picChg chg="mod topLvl">
          <ac:chgData name="Kim Ji Hyeok" userId="8309d3536c33bced" providerId="LiveId" clId="{5DC6078C-5861-45C5-A301-E14065DA4E63}" dt="2022-03-19T03:56:46.731" v="2009" actId="164"/>
          <ac:picMkLst>
            <pc:docMk/>
            <pc:sldMk cId="202211440" sldId="699"/>
            <ac:picMk id="20" creationId="{A906EC9E-32DA-47B7-A1D0-5D3937FD71C9}"/>
          </ac:picMkLst>
        </pc:picChg>
        <pc:picChg chg="del mod topLvl">
          <ac:chgData name="Kim Ji Hyeok" userId="8309d3536c33bced" providerId="LiveId" clId="{5DC6078C-5861-45C5-A301-E14065DA4E63}" dt="2022-03-19T03:55:34.785" v="1914" actId="478"/>
          <ac:picMkLst>
            <pc:docMk/>
            <pc:sldMk cId="202211440" sldId="699"/>
            <ac:picMk id="21" creationId="{CCBF9843-9D9C-409A-A637-3CFBAED82529}"/>
          </ac:picMkLst>
        </pc:picChg>
        <pc:picChg chg="mod">
          <ac:chgData name="Kim Ji Hyeok" userId="8309d3536c33bced" providerId="LiveId" clId="{5DC6078C-5861-45C5-A301-E14065DA4E63}" dt="2022-03-19T03:59:22.390" v="2038"/>
          <ac:picMkLst>
            <pc:docMk/>
            <pc:sldMk cId="202211440" sldId="699"/>
            <ac:picMk id="28" creationId="{3B75A8F5-B26C-4CBA-B4AA-712C79C0AE5B}"/>
          </ac:picMkLst>
        </pc:picChg>
        <pc:picChg chg="mod">
          <ac:chgData name="Kim Ji Hyeok" userId="8309d3536c33bced" providerId="LiveId" clId="{5DC6078C-5861-45C5-A301-E14065DA4E63}" dt="2022-03-19T03:59:22.390" v="2038"/>
          <ac:picMkLst>
            <pc:docMk/>
            <pc:sldMk cId="202211440" sldId="699"/>
            <ac:picMk id="29" creationId="{60D39A39-EEBA-4583-B78B-A8B14A6330C0}"/>
          </ac:picMkLst>
        </pc:picChg>
        <pc:picChg chg="mod">
          <ac:chgData name="Kim Ji Hyeok" userId="8309d3536c33bced" providerId="LiveId" clId="{5DC6078C-5861-45C5-A301-E14065DA4E63}" dt="2022-03-19T03:45:22.237" v="1680" actId="1036"/>
          <ac:picMkLst>
            <pc:docMk/>
            <pc:sldMk cId="202211440" sldId="699"/>
            <ac:picMk id="1026" creationId="{5977858F-6F73-48EC-A212-18CD57F4316E}"/>
          </ac:picMkLst>
        </pc:picChg>
        <pc:cxnChg chg="add mod">
          <ac:chgData name="Kim Ji Hyeok" userId="8309d3536c33bced" providerId="LiveId" clId="{5DC6078C-5861-45C5-A301-E14065DA4E63}" dt="2022-03-19T03:53:28.084" v="1816"/>
          <ac:cxnSpMkLst>
            <pc:docMk/>
            <pc:sldMk cId="202211440" sldId="699"/>
            <ac:cxnSpMk id="24" creationId="{C98CE92A-6654-4CD5-A25C-8A5803F5713A}"/>
          </ac:cxnSpMkLst>
        </pc:cxnChg>
        <pc:cxnChg chg="add mod">
          <ac:chgData name="Kim Ji Hyeok" userId="8309d3536c33bced" providerId="LiveId" clId="{5DC6078C-5861-45C5-A301-E14065DA4E63}" dt="2022-03-19T03:56:46.731" v="2009" actId="164"/>
          <ac:cxnSpMkLst>
            <pc:docMk/>
            <pc:sldMk cId="202211440" sldId="699"/>
            <ac:cxnSpMk id="25" creationId="{18D939B2-F988-4E46-9429-3D20A67FF121}"/>
          </ac:cxnSpMkLst>
        </pc:cxnChg>
        <pc:cxnChg chg="mod">
          <ac:chgData name="Kim Ji Hyeok" userId="8309d3536c33bced" providerId="LiveId" clId="{5DC6078C-5861-45C5-A301-E14065DA4E63}" dt="2022-03-19T03:59:22.390" v="2038"/>
          <ac:cxnSpMkLst>
            <pc:docMk/>
            <pc:sldMk cId="202211440" sldId="699"/>
            <ac:cxnSpMk id="31" creationId="{DCAB967F-F7EB-4644-A31C-E1875006BE07}"/>
          </ac:cxnSpMkLst>
        </pc:cxnChg>
      </pc:sldChg>
      <pc:sldChg chg="addSp delSp modSp add mod">
        <pc:chgData name="Kim Ji Hyeok" userId="8309d3536c33bced" providerId="LiveId" clId="{5DC6078C-5861-45C5-A301-E14065DA4E63}" dt="2022-03-20T02:31:24.924" v="4744" actId="1036"/>
        <pc:sldMkLst>
          <pc:docMk/>
          <pc:sldMk cId="3980830418" sldId="700"/>
        </pc:sldMkLst>
        <pc:spChg chg="mod">
          <ac:chgData name="Kim Ji Hyeok" userId="8309d3536c33bced" providerId="LiveId" clId="{5DC6078C-5861-45C5-A301-E14065DA4E63}" dt="2022-03-19T04:01:50.107" v="2052" actId="1036"/>
          <ac:spMkLst>
            <pc:docMk/>
            <pc:sldMk cId="3980830418" sldId="700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3:41:13.684" v="1448" actId="1076"/>
          <ac:spMkLst>
            <pc:docMk/>
            <pc:sldMk cId="3980830418" sldId="700"/>
            <ac:spMk id="4" creationId="{00000000-0000-0000-0000-000000000000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6" creationId="{F0E526ED-FBB9-4961-8B2B-DDD77073F616}"/>
          </ac:spMkLst>
        </pc:spChg>
        <pc:spChg chg="del">
          <ac:chgData name="Kim Ji Hyeok" userId="8309d3536c33bced" providerId="LiveId" clId="{5DC6078C-5861-45C5-A301-E14065DA4E63}" dt="2022-03-19T03:31:57.346" v="1245" actId="478"/>
          <ac:spMkLst>
            <pc:docMk/>
            <pc:sldMk cId="3980830418" sldId="700"/>
            <ac:spMk id="10" creationId="{4886B398-568A-41C7-A497-84521EB2BCCF}"/>
          </ac:spMkLst>
        </pc:spChg>
        <pc:spChg chg="del">
          <ac:chgData name="Kim Ji Hyeok" userId="8309d3536c33bced" providerId="LiveId" clId="{5DC6078C-5861-45C5-A301-E14065DA4E63}" dt="2022-03-19T03:50:14.163" v="1787" actId="478"/>
          <ac:spMkLst>
            <pc:docMk/>
            <pc:sldMk cId="3980830418" sldId="700"/>
            <ac:spMk id="12" creationId="{B525B276-4EA1-4F02-A815-111BAE6549DD}"/>
          </ac:spMkLst>
        </pc:spChg>
        <pc:spChg chg="mod topLvl">
          <ac:chgData name="Kim Ji Hyeok" userId="8309d3536c33bced" providerId="LiveId" clId="{5DC6078C-5861-45C5-A301-E14065DA4E63}" dt="2022-03-19T03:41:20.874" v="1449" actId="164"/>
          <ac:spMkLst>
            <pc:docMk/>
            <pc:sldMk cId="3980830418" sldId="700"/>
            <ac:spMk id="20" creationId="{ADAC38B1-0C63-417C-927B-38894D1ED8C0}"/>
          </ac:spMkLst>
        </pc:spChg>
        <pc:spChg chg="mod topLvl">
          <ac:chgData name="Kim Ji Hyeok" userId="8309d3536c33bced" providerId="LiveId" clId="{5DC6078C-5861-45C5-A301-E14065DA4E63}" dt="2022-03-19T03:41:20.874" v="1449" actId="164"/>
          <ac:spMkLst>
            <pc:docMk/>
            <pc:sldMk cId="3980830418" sldId="700"/>
            <ac:spMk id="21" creationId="{13FE0F82-D8B1-450E-A7C5-3E96FA4B0623}"/>
          </ac:spMkLst>
        </pc:spChg>
        <pc:spChg chg="add mod">
          <ac:chgData name="Kim Ji Hyeok" userId="8309d3536c33bced" providerId="LiveId" clId="{5DC6078C-5861-45C5-A301-E14065DA4E63}" dt="2022-03-19T03:41:20.874" v="1449" actId="164"/>
          <ac:spMkLst>
            <pc:docMk/>
            <pc:sldMk cId="3980830418" sldId="700"/>
            <ac:spMk id="22" creationId="{B27873E5-6355-4E6D-8C13-0F5E1392F1C1}"/>
          </ac:spMkLst>
        </pc:spChg>
        <pc:spChg chg="add mod">
          <ac:chgData name="Kim Ji Hyeok" userId="8309d3536c33bced" providerId="LiveId" clId="{5DC6078C-5861-45C5-A301-E14065DA4E63}" dt="2022-03-19T03:41:20.874" v="1449" actId="164"/>
          <ac:spMkLst>
            <pc:docMk/>
            <pc:sldMk cId="3980830418" sldId="700"/>
            <ac:spMk id="23" creationId="{98FD818A-4AF6-4D7B-85F2-E3005512BF23}"/>
          </ac:spMkLst>
        </pc:spChg>
        <pc:spChg chg="add mod">
          <ac:chgData name="Kim Ji Hyeok" userId="8309d3536c33bced" providerId="LiveId" clId="{5DC6078C-5861-45C5-A301-E14065DA4E63}" dt="2022-03-19T03:43:09.850" v="1626" actId="20577"/>
          <ac:spMkLst>
            <pc:docMk/>
            <pc:sldMk cId="3980830418" sldId="700"/>
            <ac:spMk id="24" creationId="{87AD5A7F-8F71-49ED-BF7D-7F177786CBA4}"/>
          </ac:spMkLst>
        </pc:spChg>
        <pc:spChg chg="add mod">
          <ac:chgData name="Kim Ji Hyeok" userId="8309d3536c33bced" providerId="LiveId" clId="{5DC6078C-5861-45C5-A301-E14065DA4E63}" dt="2022-03-19T10:59:10.876" v="4700" actId="1076"/>
          <ac:spMkLst>
            <pc:docMk/>
            <pc:sldMk cId="3980830418" sldId="700"/>
            <ac:spMk id="25" creationId="{38F70064-29AC-46EC-9CB1-A3659F81A997}"/>
          </ac:spMkLst>
        </pc:spChg>
        <pc:spChg chg="add mod">
          <ac:chgData name="Kim Ji Hyeok" userId="8309d3536c33bced" providerId="LiveId" clId="{5DC6078C-5861-45C5-A301-E14065DA4E63}" dt="2022-03-19T03:43:03.233" v="1625" actId="20577"/>
          <ac:spMkLst>
            <pc:docMk/>
            <pc:sldMk cId="3980830418" sldId="700"/>
            <ac:spMk id="26" creationId="{8B540DFC-7C40-4682-B46A-E8F973BBB79C}"/>
          </ac:spMkLst>
        </pc:spChg>
        <pc:spChg chg="add del mod">
          <ac:chgData name="Kim Ji Hyeok" userId="8309d3536c33bced" providerId="LiveId" clId="{5DC6078C-5861-45C5-A301-E14065DA4E63}" dt="2022-03-19T10:42:14.038" v="4506" actId="478"/>
          <ac:spMkLst>
            <pc:docMk/>
            <pc:sldMk cId="3980830418" sldId="700"/>
            <ac:spMk id="27" creationId="{0D5AAB9E-41D3-45A0-8693-CAD19AC18D69}"/>
          </ac:spMkLst>
        </pc:spChg>
        <pc:spChg chg="add del mod">
          <ac:chgData name="Kim Ji Hyeok" userId="8309d3536c33bced" providerId="LiveId" clId="{5DC6078C-5861-45C5-A301-E14065DA4E63}" dt="2022-03-19T03:48:27.683" v="1772" actId="478"/>
          <ac:spMkLst>
            <pc:docMk/>
            <pc:sldMk cId="3980830418" sldId="700"/>
            <ac:spMk id="27" creationId="{C53F0A6C-A068-4E17-A5B9-9623F7E90653}"/>
          </ac:spMkLst>
        </pc:spChg>
        <pc:spChg chg="add mod or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28" creationId="{9A52A0CE-31F5-452E-A4CF-39714264EB5F}"/>
          </ac:spMkLst>
        </pc:spChg>
        <pc:spChg chg="add del mod">
          <ac:chgData name="Kim Ji Hyeok" userId="8309d3536c33bced" providerId="LiveId" clId="{5DC6078C-5861-45C5-A301-E14065DA4E63}" dt="2022-03-19T10:42:58.309" v="4523" actId="478"/>
          <ac:spMkLst>
            <pc:docMk/>
            <pc:sldMk cId="3980830418" sldId="700"/>
            <ac:spMk id="29" creationId="{37DF3D9B-29DA-49D4-A449-3DCC3A6638AD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30" creationId="{A39239C2-CA92-4007-9E59-1C23BB9F283D}"/>
          </ac:spMkLst>
        </pc:spChg>
        <pc:spChg chg="add del mod">
          <ac:chgData name="Kim Ji Hyeok" userId="8309d3536c33bced" providerId="LiveId" clId="{5DC6078C-5861-45C5-A301-E14065DA4E63}" dt="2022-03-19T10:45:37.963" v="4547" actId="478"/>
          <ac:spMkLst>
            <pc:docMk/>
            <pc:sldMk cId="3980830418" sldId="700"/>
            <ac:spMk id="31" creationId="{37215C8C-78DA-4C5D-83F7-02E9018AB93F}"/>
          </ac:spMkLst>
        </pc:spChg>
        <pc:spChg chg="mod">
          <ac:chgData name="Kim Ji Hyeok" userId="8309d3536c33bced" providerId="LiveId" clId="{5DC6078C-5861-45C5-A301-E14065DA4E63}" dt="2022-03-19T03:50:36.758" v="1788"/>
          <ac:spMkLst>
            <pc:docMk/>
            <pc:sldMk cId="3980830418" sldId="700"/>
            <ac:spMk id="32" creationId="{17A885AE-E9B4-4383-952C-17AD4D618DC0}"/>
          </ac:spMkLst>
        </pc:spChg>
        <pc:spChg chg="add del mod ord">
          <ac:chgData name="Kim Ji Hyeok" userId="8309d3536c33bced" providerId="LiveId" clId="{5DC6078C-5861-45C5-A301-E14065DA4E63}" dt="2022-03-19T10:47:47.444" v="4570" actId="478"/>
          <ac:spMkLst>
            <pc:docMk/>
            <pc:sldMk cId="3980830418" sldId="700"/>
            <ac:spMk id="32" creationId="{87BB9F1D-DC51-480F-A673-463A0D01353B}"/>
          </ac:spMkLst>
        </pc:spChg>
        <pc:spChg chg="mod">
          <ac:chgData name="Kim Ji Hyeok" userId="8309d3536c33bced" providerId="LiveId" clId="{5DC6078C-5861-45C5-A301-E14065DA4E63}" dt="2022-03-19T03:50:36.758" v="1788"/>
          <ac:spMkLst>
            <pc:docMk/>
            <pc:sldMk cId="3980830418" sldId="700"/>
            <ac:spMk id="33" creationId="{C98479E4-BD19-469E-AE07-126CE9AD4BA7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34" creationId="{49905702-4A44-42CF-B729-70BE6BD31302}"/>
          </ac:spMkLst>
        </pc:spChg>
        <pc:spChg chg="mod">
          <ac:chgData name="Kim Ji Hyeok" userId="8309d3536c33bced" providerId="LiveId" clId="{5DC6078C-5861-45C5-A301-E14065DA4E63}" dt="2022-03-19T03:59:26.736" v="2040"/>
          <ac:spMkLst>
            <pc:docMk/>
            <pc:sldMk cId="3980830418" sldId="700"/>
            <ac:spMk id="37" creationId="{1FED31E9-1C3C-4454-B3CE-B18F4990564E}"/>
          </ac:spMkLst>
        </pc:spChg>
        <pc:spChg chg="mod">
          <ac:chgData name="Kim Ji Hyeok" userId="8309d3536c33bced" providerId="LiveId" clId="{5DC6078C-5861-45C5-A301-E14065DA4E63}" dt="2022-03-19T03:59:26.736" v="2040"/>
          <ac:spMkLst>
            <pc:docMk/>
            <pc:sldMk cId="3980830418" sldId="700"/>
            <ac:spMk id="40" creationId="{65B27855-657D-482E-BB06-E9F1D1794051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54" creationId="{6BEE45FC-2BD2-4D6E-BC95-DFBA26A5411D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55" creationId="{F4561198-1B9E-4535-AA1B-7B7716C29F0A}"/>
          </ac:spMkLst>
        </pc:spChg>
        <pc:spChg chg="add mod">
          <ac:chgData name="Kim Ji Hyeok" userId="8309d3536c33bced" providerId="LiveId" clId="{5DC6078C-5861-45C5-A301-E14065DA4E63}" dt="2022-03-20T02:31:24.924" v="4744" actId="1036"/>
          <ac:spMkLst>
            <pc:docMk/>
            <pc:sldMk cId="3980830418" sldId="700"/>
            <ac:spMk id="72" creationId="{1F3F290E-6440-4D1C-A1A6-E28AF14DF0C3}"/>
          </ac:spMkLst>
        </pc:spChg>
        <pc:grpChg chg="add mod">
          <ac:chgData name="Kim Ji Hyeok" userId="8309d3536c33bced" providerId="LiveId" clId="{5DC6078C-5861-45C5-A301-E14065DA4E63}" dt="2022-03-19T04:01:46.407" v="2050" actId="1036"/>
          <ac:grpSpMkLst>
            <pc:docMk/>
            <pc:sldMk cId="3980830418" sldId="700"/>
            <ac:grpSpMk id="5" creationId="{C39C53C6-1A12-4FA1-881C-F92D5930BC58}"/>
          </ac:grpSpMkLst>
        </pc:grpChg>
        <pc:grpChg chg="add del mod">
          <ac:chgData name="Kim Ji Hyeok" userId="8309d3536c33bced" providerId="LiveId" clId="{5DC6078C-5861-45C5-A301-E14065DA4E63}" dt="2022-03-19T03:32:25.550" v="1251" actId="165"/>
          <ac:grpSpMkLst>
            <pc:docMk/>
            <pc:sldMk cId="3980830418" sldId="700"/>
            <ac:grpSpMk id="13" creationId="{25B28A86-187D-4853-AB91-7E37FEE8F9EA}"/>
          </ac:grpSpMkLst>
        </pc:grpChg>
        <pc:grpChg chg="del">
          <ac:chgData name="Kim Ji Hyeok" userId="8309d3536c33bced" providerId="LiveId" clId="{5DC6078C-5861-45C5-A301-E14065DA4E63}" dt="2022-03-19T03:31:50.153" v="1243" actId="478"/>
          <ac:grpSpMkLst>
            <pc:docMk/>
            <pc:sldMk cId="3980830418" sldId="700"/>
            <ac:grpSpMk id="15" creationId="{189C0C6E-7E9D-476B-8C10-3F2B03A123DD}"/>
          </ac:grpSpMkLst>
        </pc:grpChg>
        <pc:grpChg chg="add del mod">
          <ac:chgData name="Kim Ji Hyeok" userId="8309d3536c33bced" providerId="LiveId" clId="{5DC6078C-5861-45C5-A301-E14065DA4E63}" dt="2022-03-19T03:59:26.545" v="2039" actId="478"/>
          <ac:grpSpMkLst>
            <pc:docMk/>
            <pc:sldMk cId="3980830418" sldId="700"/>
            <ac:grpSpMk id="28" creationId="{713AFC93-500F-47E4-9F21-E976B80A1D45}"/>
          </ac:grpSpMkLst>
        </pc:grpChg>
        <pc:grpChg chg="add mod">
          <ac:chgData name="Kim Ji Hyeok" userId="8309d3536c33bced" providerId="LiveId" clId="{5DC6078C-5861-45C5-A301-E14065DA4E63}" dt="2022-03-19T10:59:22.165" v="4711" actId="1076"/>
          <ac:grpSpMkLst>
            <pc:docMk/>
            <pc:sldMk cId="3980830418" sldId="700"/>
            <ac:grpSpMk id="36" creationId="{523FA17B-F0B8-4026-914E-5D53300E52F4}"/>
          </ac:grpSpMkLst>
        </pc:grpChg>
        <pc:picChg chg="mod topLvl">
          <ac:chgData name="Kim Ji Hyeok" userId="8309d3536c33bced" providerId="LiveId" clId="{5DC6078C-5861-45C5-A301-E14065DA4E63}" dt="2022-03-19T03:41:20.874" v="1449" actId="164"/>
          <ac:picMkLst>
            <pc:docMk/>
            <pc:sldMk cId="3980830418" sldId="700"/>
            <ac:picMk id="14" creationId="{DC562934-AAB7-4F0A-BF46-68D53C0D8039}"/>
          </ac:picMkLst>
        </pc:picChg>
        <pc:picChg chg="del">
          <ac:chgData name="Kim Ji Hyeok" userId="8309d3536c33bced" providerId="LiveId" clId="{5DC6078C-5861-45C5-A301-E14065DA4E63}" dt="2022-03-19T03:25:55.559" v="1106" actId="478"/>
          <ac:picMkLst>
            <pc:docMk/>
            <pc:sldMk cId="3980830418" sldId="700"/>
            <ac:picMk id="19" creationId="{CE24EBCD-6936-4DCF-AF37-DC7C0ECB6CDE}"/>
          </ac:picMkLst>
        </pc:picChg>
        <pc:picChg chg="mod">
          <ac:chgData name="Kim Ji Hyeok" userId="8309d3536c33bced" providerId="LiveId" clId="{5DC6078C-5861-45C5-A301-E14065DA4E63}" dt="2022-03-19T03:50:36.758" v="1788"/>
          <ac:picMkLst>
            <pc:docMk/>
            <pc:sldMk cId="3980830418" sldId="700"/>
            <ac:picMk id="29" creationId="{5FF37731-1E76-4CE9-A186-3611275601E2}"/>
          </ac:picMkLst>
        </pc:picChg>
        <pc:picChg chg="mod">
          <ac:chgData name="Kim Ji Hyeok" userId="8309d3536c33bced" providerId="LiveId" clId="{5DC6078C-5861-45C5-A301-E14065DA4E63}" dt="2022-03-19T03:50:36.758" v="1788"/>
          <ac:picMkLst>
            <pc:docMk/>
            <pc:sldMk cId="3980830418" sldId="700"/>
            <ac:picMk id="30" creationId="{4934386C-1C7C-4B64-ADC7-BD96B235796B}"/>
          </ac:picMkLst>
        </pc:picChg>
        <pc:picChg chg="mod">
          <ac:chgData name="Kim Ji Hyeok" userId="8309d3536c33bced" providerId="LiveId" clId="{5DC6078C-5861-45C5-A301-E14065DA4E63}" dt="2022-03-19T03:50:36.758" v="1788"/>
          <ac:picMkLst>
            <pc:docMk/>
            <pc:sldMk cId="3980830418" sldId="700"/>
            <ac:picMk id="31" creationId="{B28F2C88-5C3D-43FC-BFD3-113338E3CAFF}"/>
          </ac:picMkLst>
        </pc:picChg>
        <pc:picChg chg="add del mod ord">
          <ac:chgData name="Kim Ji Hyeok" userId="8309d3536c33bced" providerId="LiveId" clId="{5DC6078C-5861-45C5-A301-E14065DA4E63}" dt="2022-03-19T03:53:30.983" v="1817" actId="478"/>
          <ac:picMkLst>
            <pc:docMk/>
            <pc:sldMk cId="3980830418" sldId="700"/>
            <ac:picMk id="34" creationId="{83FBFF58-C45C-4699-8EF3-A275E73BDDF0}"/>
          </ac:picMkLst>
        </pc:picChg>
        <pc:picChg chg="mod">
          <ac:chgData name="Kim Ji Hyeok" userId="8309d3536c33bced" providerId="LiveId" clId="{5DC6078C-5861-45C5-A301-E14065DA4E63}" dt="2022-03-19T03:59:26.736" v="2040"/>
          <ac:picMkLst>
            <pc:docMk/>
            <pc:sldMk cId="3980830418" sldId="700"/>
            <ac:picMk id="38" creationId="{99072196-7B79-4295-AC36-37D707533E67}"/>
          </ac:picMkLst>
        </pc:picChg>
        <pc:picChg chg="mod">
          <ac:chgData name="Kim Ji Hyeok" userId="8309d3536c33bced" providerId="LiveId" clId="{5DC6078C-5861-45C5-A301-E14065DA4E63}" dt="2022-03-19T03:59:26.736" v="2040"/>
          <ac:picMkLst>
            <pc:docMk/>
            <pc:sldMk cId="3980830418" sldId="700"/>
            <ac:picMk id="39" creationId="{8B4221A0-E5E0-4BEB-B171-2B616E32E913}"/>
          </ac:picMkLst>
        </pc:picChg>
        <pc:picChg chg="del">
          <ac:chgData name="Kim Ji Hyeok" userId="8309d3536c33bced" providerId="LiveId" clId="{5DC6078C-5861-45C5-A301-E14065DA4E63}" dt="2022-03-19T03:25:55.887" v="1107" actId="478"/>
          <ac:picMkLst>
            <pc:docMk/>
            <pc:sldMk cId="3980830418" sldId="700"/>
            <ac:picMk id="1026" creationId="{5977858F-6F73-48EC-A212-18CD57F4316E}"/>
          </ac:picMkLst>
        </pc:picChg>
        <pc:cxnChg chg="add del mod ord">
          <ac:chgData name="Kim Ji Hyeok" userId="8309d3536c33bced" providerId="LiveId" clId="{5DC6078C-5861-45C5-A301-E14065DA4E63}" dt="2022-03-19T10:55:24.683" v="4655" actId="478"/>
          <ac:cxnSpMkLst>
            <pc:docMk/>
            <pc:sldMk cId="3980830418" sldId="700"/>
            <ac:cxnSpMk id="8" creationId="{65AED640-9301-4ACA-94BF-3BE91518D5C4}"/>
          </ac:cxnSpMkLst>
        </pc:cxnChg>
        <pc:cxnChg chg="add mod">
          <ac:chgData name="Kim Ji Hyeok" userId="8309d3536c33bced" providerId="LiveId" clId="{5DC6078C-5861-45C5-A301-E14065DA4E63}" dt="2022-03-19T03:53:31.218" v="1818"/>
          <ac:cxnSpMkLst>
            <pc:docMk/>
            <pc:sldMk cId="3980830418" sldId="700"/>
            <ac:cxnSpMk id="35" creationId="{752A50D5-3390-4092-BEAE-2D8F98497AE5}"/>
          </ac:cxnSpMkLst>
        </pc:cxnChg>
        <pc:cxnChg chg="mod">
          <ac:chgData name="Kim Ji Hyeok" userId="8309d3536c33bced" providerId="LiveId" clId="{5DC6078C-5861-45C5-A301-E14065DA4E63}" dt="2022-03-19T03:59:26.736" v="2040"/>
          <ac:cxnSpMkLst>
            <pc:docMk/>
            <pc:sldMk cId="3980830418" sldId="700"/>
            <ac:cxnSpMk id="41" creationId="{83199F4F-814B-45DA-BFE1-393D11036BBC}"/>
          </ac:cxnSpMkLst>
        </pc:cxnChg>
        <pc:cxnChg chg="add del mod">
          <ac:chgData name="Kim Ji Hyeok" userId="8309d3536c33bced" providerId="LiveId" clId="{5DC6078C-5861-45C5-A301-E14065DA4E63}" dt="2022-03-19T10:55:26.737" v="4656" actId="478"/>
          <ac:cxnSpMkLst>
            <pc:docMk/>
            <pc:sldMk cId="3980830418" sldId="700"/>
            <ac:cxnSpMk id="42" creationId="{7C6B3F0E-6B5D-4362-B20F-D57ECC71CD67}"/>
          </ac:cxnSpMkLst>
        </pc:cxnChg>
        <pc:cxnChg chg="add mod">
          <ac:chgData name="Kim Ji Hyeok" userId="8309d3536c33bced" providerId="LiveId" clId="{5DC6078C-5861-45C5-A301-E14065DA4E63}" dt="2022-03-20T02:31:24.924" v="4744" actId="1036"/>
          <ac:cxnSpMkLst>
            <pc:docMk/>
            <pc:sldMk cId="3980830418" sldId="700"/>
            <ac:cxnSpMk id="57" creationId="{C5ED2634-7671-4B9E-BA10-33D4BE76F44F}"/>
          </ac:cxnSpMkLst>
        </pc:cxnChg>
        <pc:cxnChg chg="add mod">
          <ac:chgData name="Kim Ji Hyeok" userId="8309d3536c33bced" providerId="LiveId" clId="{5DC6078C-5861-45C5-A301-E14065DA4E63}" dt="2022-03-20T02:31:24.924" v="4744" actId="1036"/>
          <ac:cxnSpMkLst>
            <pc:docMk/>
            <pc:sldMk cId="3980830418" sldId="700"/>
            <ac:cxnSpMk id="62" creationId="{D957CBE8-2A2B-40E7-8051-EFB638A9369D}"/>
          </ac:cxnSpMkLst>
        </pc:cxnChg>
        <pc:cxnChg chg="add mod">
          <ac:chgData name="Kim Ji Hyeok" userId="8309d3536c33bced" providerId="LiveId" clId="{5DC6078C-5861-45C5-A301-E14065DA4E63}" dt="2022-03-20T02:31:24.924" v="4744" actId="1036"/>
          <ac:cxnSpMkLst>
            <pc:docMk/>
            <pc:sldMk cId="3980830418" sldId="700"/>
            <ac:cxnSpMk id="66" creationId="{E50DF56E-A3AD-4D28-9F54-6E27BDC48CD2}"/>
          </ac:cxnSpMkLst>
        </pc:cxnChg>
        <pc:cxnChg chg="add mod">
          <ac:chgData name="Kim Ji Hyeok" userId="8309d3536c33bced" providerId="LiveId" clId="{5DC6078C-5861-45C5-A301-E14065DA4E63}" dt="2022-03-20T02:31:24.924" v="4744" actId="1036"/>
          <ac:cxnSpMkLst>
            <pc:docMk/>
            <pc:sldMk cId="3980830418" sldId="700"/>
            <ac:cxnSpMk id="69" creationId="{BAD06756-223E-44D8-AFFF-7FC5E465D1EF}"/>
          </ac:cxnSpMkLst>
        </pc:cxnChg>
      </pc:sldChg>
      <pc:sldChg chg="addSp delSp modSp add mod">
        <pc:chgData name="Kim Ji Hyeok" userId="8309d3536c33bced" providerId="LiveId" clId="{5DC6078C-5861-45C5-A301-E14065DA4E63}" dt="2022-03-19T05:34:39.686" v="3353" actId="1076"/>
        <pc:sldMkLst>
          <pc:docMk/>
          <pc:sldMk cId="2516579533" sldId="701"/>
        </pc:sldMkLst>
        <pc:spChg chg="del">
          <ac:chgData name="Kim Ji Hyeok" userId="8309d3536c33bced" providerId="LiveId" clId="{5DC6078C-5861-45C5-A301-E14065DA4E63}" dt="2022-03-19T04:05:10.422" v="2120" actId="478"/>
          <ac:spMkLst>
            <pc:docMk/>
            <pc:sldMk cId="2516579533" sldId="701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4:03:48.508" v="2066" actId="20577"/>
          <ac:spMkLst>
            <pc:docMk/>
            <pc:sldMk cId="2516579533" sldId="701"/>
            <ac:spMk id="4" creationId="{00000000-0000-0000-0000-000000000000}"/>
          </ac:spMkLst>
        </pc:spChg>
        <pc:spChg chg="mod">
          <ac:chgData name="Kim Ji Hyeok" userId="8309d3536c33bced" providerId="LiveId" clId="{5DC6078C-5861-45C5-A301-E14065DA4E63}" dt="2022-03-19T04:05:12.641" v="2121" actId="6549"/>
          <ac:spMkLst>
            <pc:docMk/>
            <pc:sldMk cId="2516579533" sldId="701"/>
            <ac:spMk id="25" creationId="{38F70064-29AC-46EC-9CB1-A3659F81A997}"/>
          </ac:spMkLst>
        </pc:spChg>
        <pc:spChg chg="mod">
          <ac:chgData name="Kim Ji Hyeok" userId="8309d3536c33bced" providerId="LiveId" clId="{5DC6078C-5861-45C5-A301-E14065DA4E63}" dt="2022-03-19T04:05:17.466" v="2144" actId="1037"/>
          <ac:spMkLst>
            <pc:docMk/>
            <pc:sldMk cId="2516579533" sldId="701"/>
            <ac:spMk id="26" creationId="{8B540DFC-7C40-4682-B46A-E8F973BBB79C}"/>
          </ac:spMkLst>
        </pc:spChg>
        <pc:spChg chg="mod topLvl">
          <ac:chgData name="Kim Ji Hyeok" userId="8309d3536c33bced" providerId="LiveId" clId="{5DC6078C-5861-45C5-A301-E14065DA4E63}" dt="2022-03-19T04:32:24.961" v="2380" actId="1038"/>
          <ac:spMkLst>
            <pc:docMk/>
            <pc:sldMk cId="2516579533" sldId="701"/>
            <ac:spMk id="28" creationId="{19EE66EA-A56F-48C2-A366-3A8274732390}"/>
          </ac:spMkLst>
        </pc:spChg>
        <pc:spChg chg="mod topLvl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29" creationId="{B6AB7ED6-B71E-498A-804D-7880D734421F}"/>
          </ac:spMkLst>
        </pc:spChg>
        <pc:spChg chg="mod topLvl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32" creationId="{A7EB64DA-10D4-48C3-8D65-15DA6EC25B02}"/>
          </ac:spMkLst>
        </pc:spChg>
        <pc:spChg chg="mod topLvl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33" creationId="{19BC4A8D-D0AE-4CA7-AE85-4150F33B0CF9}"/>
          </ac:spMkLst>
        </pc:spChg>
        <pc:spChg chg="mod topLvl">
          <ac:chgData name="Kim Ji Hyeok" userId="8309d3536c33bced" providerId="LiveId" clId="{5DC6078C-5861-45C5-A301-E14065DA4E63}" dt="2022-03-19T05:33:47.397" v="3326" actId="20577"/>
          <ac:spMkLst>
            <pc:docMk/>
            <pc:sldMk cId="2516579533" sldId="701"/>
            <ac:spMk id="42" creationId="{7505A4ED-9205-472B-A621-0EBCBF10FCDC}"/>
          </ac:spMkLst>
        </pc:spChg>
        <pc:spChg chg="mod">
          <ac:chgData name="Kim Ji Hyeok" userId="8309d3536c33bced" providerId="LiveId" clId="{5DC6078C-5861-45C5-A301-E14065DA4E63}" dt="2022-03-19T04:22:39.269" v="2151"/>
          <ac:spMkLst>
            <pc:docMk/>
            <pc:sldMk cId="2516579533" sldId="701"/>
            <ac:spMk id="45" creationId="{6BE1ED1B-BA2F-4D7A-8AB7-E2DA23E02115}"/>
          </ac:spMkLst>
        </pc:spChg>
        <pc:spChg chg="mod">
          <ac:chgData name="Kim Ji Hyeok" userId="8309d3536c33bced" providerId="LiveId" clId="{5DC6078C-5861-45C5-A301-E14065DA4E63}" dt="2022-03-19T04:22:39.269" v="2151"/>
          <ac:spMkLst>
            <pc:docMk/>
            <pc:sldMk cId="2516579533" sldId="701"/>
            <ac:spMk id="46" creationId="{165D8C78-8B7F-4560-BF12-37D11040BF8F}"/>
          </ac:spMkLst>
        </pc:spChg>
        <pc:spChg chg="mod">
          <ac:chgData name="Kim Ji Hyeok" userId="8309d3536c33bced" providerId="LiveId" clId="{5DC6078C-5861-45C5-A301-E14065DA4E63}" dt="2022-03-19T04:22:39.269" v="2151"/>
          <ac:spMkLst>
            <pc:docMk/>
            <pc:sldMk cId="2516579533" sldId="701"/>
            <ac:spMk id="49" creationId="{D7FBE666-16CF-49CF-86ED-41CFC2799898}"/>
          </ac:spMkLst>
        </pc:spChg>
        <pc:spChg chg="mod">
          <ac:chgData name="Kim Ji Hyeok" userId="8309d3536c33bced" providerId="LiveId" clId="{5DC6078C-5861-45C5-A301-E14065DA4E63}" dt="2022-03-19T04:22:39.269" v="2151"/>
          <ac:spMkLst>
            <pc:docMk/>
            <pc:sldMk cId="2516579533" sldId="701"/>
            <ac:spMk id="50" creationId="{013A5792-43AF-40BA-A002-D3FDA9642046}"/>
          </ac:spMkLst>
        </pc:spChg>
        <pc:spChg chg="mod">
          <ac:chgData name="Kim Ji Hyeok" userId="8309d3536c33bced" providerId="LiveId" clId="{5DC6078C-5861-45C5-A301-E14065DA4E63}" dt="2022-03-19T04:22:39.269" v="2151"/>
          <ac:spMkLst>
            <pc:docMk/>
            <pc:sldMk cId="2516579533" sldId="701"/>
            <ac:spMk id="52" creationId="{1FE5A700-3B24-4FE1-810F-9BA741CC0C62}"/>
          </ac:spMkLst>
        </pc:spChg>
        <pc:spChg chg="add mod">
          <ac:chgData name="Kim Ji Hyeok" userId="8309d3536c33bced" providerId="LiveId" clId="{5DC6078C-5861-45C5-A301-E14065DA4E63}" dt="2022-03-19T04:33:04.420" v="2390" actId="1035"/>
          <ac:spMkLst>
            <pc:docMk/>
            <pc:sldMk cId="2516579533" sldId="701"/>
            <ac:spMk id="54" creationId="{E6CD38F1-8553-4790-BDE3-FBE590C79198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55" creationId="{008019F0-32C2-48C6-B8ED-CB31992BA297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58" creationId="{56217F74-A3CA-4F5B-811A-265F54B3775E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59" creationId="{FC869D21-ADE5-4BAD-B314-CDEDCC59735B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61" creationId="{F08838FC-A369-48C2-9D28-DE9B57CE47F8}"/>
          </ac:spMkLst>
        </pc:spChg>
        <pc:spChg chg="add del mod">
          <ac:chgData name="Kim Ji Hyeok" userId="8309d3536c33bced" providerId="LiveId" clId="{5DC6078C-5861-45C5-A301-E14065DA4E63}" dt="2022-03-19T04:24:34.086" v="2209" actId="478"/>
          <ac:spMkLst>
            <pc:docMk/>
            <pc:sldMk cId="2516579533" sldId="701"/>
            <ac:spMk id="63" creationId="{E646CACA-3ECE-4191-B764-F71DAC68E179}"/>
          </ac:spMkLst>
        </pc:spChg>
        <pc:spChg chg="add mod">
          <ac:chgData name="Kim Ji Hyeok" userId="8309d3536c33bced" providerId="LiveId" clId="{5DC6078C-5861-45C5-A301-E14065DA4E63}" dt="2022-03-19T04:33:07.631" v="2394" actId="1035"/>
          <ac:spMkLst>
            <pc:docMk/>
            <pc:sldMk cId="2516579533" sldId="701"/>
            <ac:spMk id="64" creationId="{68DC7D54-239F-41BF-AB40-74F595B7F019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66" creationId="{6BDFD365-9C30-47BA-96DF-05DD3DA5B820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67" creationId="{4EC6F7B2-E7CC-4F33-A567-3E1924F98251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68" creationId="{75F1854D-3220-473F-87AE-9936BC82D930}"/>
          </ac:spMkLst>
        </pc:spChg>
        <pc:spChg chg="add del mod">
          <ac:chgData name="Kim Ji Hyeok" userId="8309d3536c33bced" providerId="LiveId" clId="{5DC6078C-5861-45C5-A301-E14065DA4E63}" dt="2022-03-19T04:30:22.542" v="2293" actId="478"/>
          <ac:spMkLst>
            <pc:docMk/>
            <pc:sldMk cId="2516579533" sldId="701"/>
            <ac:spMk id="70" creationId="{46B176FA-7BB9-4C5A-B530-F775EB86C578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73" creationId="{1754200E-FFC0-4A75-B61F-AE3112ECFB02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74" creationId="{C97C837E-4B0E-44D6-ACA3-6D03ED5FA945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75" creationId="{0A7227C1-4598-47EE-A988-D5CFA0095230}"/>
          </ac:spMkLst>
        </pc:spChg>
        <pc:spChg chg="add mod">
          <ac:chgData name="Kim Ji Hyeok" userId="8309d3536c33bced" providerId="LiveId" clId="{5DC6078C-5861-45C5-A301-E14065DA4E63}" dt="2022-03-19T05:01:36.129" v="2598" actId="1035"/>
          <ac:spMkLst>
            <pc:docMk/>
            <pc:sldMk cId="2516579533" sldId="701"/>
            <ac:spMk id="77" creationId="{094D5E05-50E8-48D0-BC9E-6F9F382DD0C3}"/>
          </ac:spMkLst>
        </pc:spChg>
        <pc:spChg chg="add mod">
          <ac:chgData name="Kim Ji Hyeok" userId="8309d3536c33bced" providerId="LiveId" clId="{5DC6078C-5861-45C5-A301-E14065DA4E63}" dt="2022-03-19T05:34:39.686" v="3353" actId="1076"/>
          <ac:spMkLst>
            <pc:docMk/>
            <pc:sldMk cId="2516579533" sldId="701"/>
            <ac:spMk id="135" creationId="{AE628E70-00EA-4D6A-9234-E6F3970D1F99}"/>
          </ac:spMkLst>
        </pc:spChg>
        <pc:grpChg chg="del">
          <ac:chgData name="Kim Ji Hyeok" userId="8309d3536c33bced" providerId="LiveId" clId="{5DC6078C-5861-45C5-A301-E14065DA4E63}" dt="2022-03-19T04:05:09.258" v="2119" actId="478"/>
          <ac:grpSpMkLst>
            <pc:docMk/>
            <pc:sldMk cId="2516579533" sldId="701"/>
            <ac:grpSpMk id="5" creationId="{C39C53C6-1A12-4FA1-881C-F92D5930BC58}"/>
          </ac:grpSpMkLst>
        </pc:grpChg>
        <pc:grpChg chg="add del mod">
          <ac:chgData name="Kim Ji Hyeok" userId="8309d3536c33bced" providerId="LiveId" clId="{5DC6078C-5861-45C5-A301-E14065DA4E63}" dt="2022-03-19T04:22:59.658" v="2153" actId="165"/>
          <ac:grpSpMkLst>
            <pc:docMk/>
            <pc:sldMk cId="2516579533" sldId="701"/>
            <ac:grpSpMk id="27" creationId="{7D55E438-75A2-407A-B72B-33457B56611D}"/>
          </ac:grpSpMkLst>
        </pc:grpChg>
        <pc:grpChg chg="add del mod">
          <ac:chgData name="Kim Ji Hyeok" userId="8309d3536c33bced" providerId="LiveId" clId="{5DC6078C-5861-45C5-A301-E14065DA4E63}" dt="2022-03-19T04:23:37.921" v="2186" actId="478"/>
          <ac:grpSpMkLst>
            <pc:docMk/>
            <pc:sldMk cId="2516579533" sldId="701"/>
            <ac:grpSpMk id="44" creationId="{D4BF7FB1-B827-4FF0-9727-353343DA5C06}"/>
          </ac:grpSpMkLst>
        </pc:grp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8" creationId="{563A84EC-E0C2-4990-9001-65504B852EEB}"/>
          </ac:cxnSpMkLst>
        </pc:cxnChg>
        <pc:cxnChg chg="mod topLvl">
          <ac:chgData name="Kim Ji Hyeok" userId="8309d3536c33bced" providerId="LiveId" clId="{5DC6078C-5861-45C5-A301-E14065DA4E63}" dt="2022-03-19T05:01:30.464" v="2592" actId="1035"/>
          <ac:cxnSpMkLst>
            <pc:docMk/>
            <pc:sldMk cId="2516579533" sldId="701"/>
            <ac:cxnSpMk id="30" creationId="{047CFC93-9CE6-43B4-A341-0F2A02F4362D}"/>
          </ac:cxnSpMkLst>
        </pc:cxnChg>
        <pc:cxnChg chg="mod topLvl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31" creationId="{05E8DD3C-9B9D-4FB5-AE75-ABDEDE8F7445}"/>
          </ac:cxnSpMkLst>
        </pc:cxnChg>
        <pc:cxnChg chg="mod topLvl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34" creationId="{83349B9C-287F-43B2-B76D-4DFDAD0B8FC5}"/>
          </ac:cxnSpMkLst>
        </pc:cxnChg>
        <pc:cxnChg chg="mod topLvl">
          <ac:chgData name="Kim Ji Hyeok" userId="8309d3536c33bced" providerId="LiveId" clId="{5DC6078C-5861-45C5-A301-E14065DA4E63}" dt="2022-03-19T05:01:46.721" v="2599" actId="14100"/>
          <ac:cxnSpMkLst>
            <pc:docMk/>
            <pc:sldMk cId="2516579533" sldId="701"/>
            <ac:cxnSpMk id="43" creationId="{58CF8D68-F267-4591-9172-EDCDEBDF090C}"/>
          </ac:cxnSpMkLst>
        </pc:cxnChg>
        <pc:cxnChg chg="mod">
          <ac:chgData name="Kim Ji Hyeok" userId="8309d3536c33bced" providerId="LiveId" clId="{5DC6078C-5861-45C5-A301-E14065DA4E63}" dt="2022-03-19T04:22:39.269" v="2151"/>
          <ac:cxnSpMkLst>
            <pc:docMk/>
            <pc:sldMk cId="2516579533" sldId="701"/>
            <ac:cxnSpMk id="47" creationId="{1AC4D77C-8415-4500-9B1C-30E1529020D2}"/>
          </ac:cxnSpMkLst>
        </pc:cxnChg>
        <pc:cxnChg chg="mod">
          <ac:chgData name="Kim Ji Hyeok" userId="8309d3536c33bced" providerId="LiveId" clId="{5DC6078C-5861-45C5-A301-E14065DA4E63}" dt="2022-03-19T04:22:39.269" v="2151"/>
          <ac:cxnSpMkLst>
            <pc:docMk/>
            <pc:sldMk cId="2516579533" sldId="701"/>
            <ac:cxnSpMk id="48" creationId="{27A4F9E7-03D4-4714-9AB5-F70FAC58A0C7}"/>
          </ac:cxnSpMkLst>
        </pc:cxnChg>
        <pc:cxnChg chg="mod">
          <ac:chgData name="Kim Ji Hyeok" userId="8309d3536c33bced" providerId="LiveId" clId="{5DC6078C-5861-45C5-A301-E14065DA4E63}" dt="2022-03-19T04:23:37.921" v="2186" actId="478"/>
          <ac:cxnSpMkLst>
            <pc:docMk/>
            <pc:sldMk cId="2516579533" sldId="701"/>
            <ac:cxnSpMk id="51" creationId="{A2AD5408-9810-4E62-B8CD-1FDDF078E4A9}"/>
          </ac:cxnSpMkLst>
        </pc:cxnChg>
        <pc:cxnChg chg="mod">
          <ac:chgData name="Kim Ji Hyeok" userId="8309d3536c33bced" providerId="LiveId" clId="{5DC6078C-5861-45C5-A301-E14065DA4E63}" dt="2022-03-19T04:22:39.269" v="2151"/>
          <ac:cxnSpMkLst>
            <pc:docMk/>
            <pc:sldMk cId="2516579533" sldId="701"/>
            <ac:cxnSpMk id="53" creationId="{A815C605-BE2A-4983-BDCB-5BDACD3E1DD7}"/>
          </ac:cxnSpMkLst>
        </pc:cxnChg>
        <pc:cxnChg chg="add mod">
          <ac:chgData name="Kim Ji Hyeok" userId="8309d3536c33bced" providerId="LiveId" clId="{5DC6078C-5861-45C5-A301-E14065DA4E63}" dt="2022-03-19T05:01:31.699" v="2594" actId="1035"/>
          <ac:cxnSpMkLst>
            <pc:docMk/>
            <pc:sldMk cId="2516579533" sldId="701"/>
            <ac:cxnSpMk id="56" creationId="{3DD77C59-840C-457F-B002-23AC33BEED09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57" creationId="{52C50EB0-2C93-4585-9691-3DCB78DF300E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60" creationId="{51D28833-61F0-431B-82E4-89B0304CEF2A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62" creationId="{58BD6DEF-2835-47AA-AC35-AE527307775B}"/>
          </ac:cxnSpMkLst>
        </pc:cxnChg>
        <pc:cxnChg chg="add mod">
          <ac:chgData name="Kim Ji Hyeok" userId="8309d3536c33bced" providerId="LiveId" clId="{5DC6078C-5861-45C5-A301-E14065DA4E63}" dt="2022-03-19T05:01:32.623" v="2596" actId="1035"/>
          <ac:cxnSpMkLst>
            <pc:docMk/>
            <pc:sldMk cId="2516579533" sldId="701"/>
            <ac:cxnSpMk id="65" creationId="{FB6319ED-75DD-4196-8CDC-20FAB7D2BDAC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69" creationId="{1A89AD31-6594-4347-9C99-C73D6DD08280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71" creationId="{22776797-B5CC-4833-9110-E29ADD4733F1}"/>
          </ac:cxnSpMkLst>
        </pc:cxnChg>
        <pc:cxnChg chg="add del mod">
          <ac:chgData name="Kim Ji Hyeok" userId="8309d3536c33bced" providerId="LiveId" clId="{5DC6078C-5861-45C5-A301-E14065DA4E63}" dt="2022-03-19T04:39:07.088" v="2475" actId="478"/>
          <ac:cxnSpMkLst>
            <pc:docMk/>
            <pc:sldMk cId="2516579533" sldId="701"/>
            <ac:cxnSpMk id="72" creationId="{06E84EBE-C6FE-4E9A-BBC8-D10B435A4E20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76" creationId="{F045AB4B-6ACF-43C6-8142-D5665CC131BB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78" creationId="{9FD7BFAC-3B03-4C99-9DD4-50555631288D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79" creationId="{69156216-CAD1-4329-A233-D35A47DD68F2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80" creationId="{EC193FF3-51F2-4591-9608-94E65BC09620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81" creationId="{7E2DCA4D-2903-4F7C-A41A-24B3C8684AFB}"/>
          </ac:cxnSpMkLst>
        </pc:cxnChg>
        <pc:cxnChg chg="add del mod">
          <ac:chgData name="Kim Ji Hyeok" userId="8309d3536c33bced" providerId="LiveId" clId="{5DC6078C-5861-45C5-A301-E14065DA4E63}" dt="2022-03-19T04:39:32.071" v="2482" actId="478"/>
          <ac:cxnSpMkLst>
            <pc:docMk/>
            <pc:sldMk cId="2516579533" sldId="701"/>
            <ac:cxnSpMk id="82" creationId="{A943A468-FA18-4EED-A8E2-A46ADD45A0AE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93" creationId="{B3307D57-3FF5-4D39-8D22-431BD3D0D28E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105" creationId="{1C21AC4F-8E8C-404A-A734-E585DA3E643F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111" creationId="{D3853755-2F94-48D3-B92A-C12ECE4F7974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112" creationId="{D6CDDDBB-F163-469D-9060-DBE73F2672C3}"/>
          </ac:cxnSpMkLst>
        </pc:cxnChg>
        <pc:cxnChg chg="add mod">
          <ac:chgData name="Kim Ji Hyeok" userId="8309d3536c33bced" providerId="LiveId" clId="{5DC6078C-5861-45C5-A301-E14065DA4E63}" dt="2022-03-19T05:01:36.129" v="2598" actId="1035"/>
          <ac:cxnSpMkLst>
            <pc:docMk/>
            <pc:sldMk cId="2516579533" sldId="701"/>
            <ac:cxnSpMk id="117" creationId="{B95DB603-0056-4FAD-AE4B-B766CC398DF9}"/>
          </ac:cxnSpMkLst>
        </pc:cxnChg>
      </pc:sldChg>
      <pc:sldChg chg="addSp delSp modSp add mod">
        <pc:chgData name="Kim Ji Hyeok" userId="8309d3536c33bced" providerId="LiveId" clId="{5DC6078C-5861-45C5-A301-E14065DA4E63}" dt="2022-03-19T05:32:26.899" v="3325" actId="113"/>
        <pc:sldMkLst>
          <pc:docMk/>
          <pc:sldMk cId="3476685494" sldId="702"/>
        </pc:sldMkLst>
        <pc:spChg chg="del">
          <ac:chgData name="Kim Ji Hyeok" userId="8309d3536c33bced" providerId="LiveId" clId="{5DC6078C-5861-45C5-A301-E14065DA4E63}" dt="2022-03-19T04:42:07.007" v="2528" actId="478"/>
          <ac:spMkLst>
            <pc:docMk/>
            <pc:sldMk cId="3476685494" sldId="702"/>
            <ac:spMk id="3" creationId="{3BB1148B-98DE-4519-BD1A-46C16F8F174E}"/>
          </ac:spMkLst>
        </pc:spChg>
        <pc:spChg chg="mod">
          <ac:chgData name="Kim Ji Hyeok" userId="8309d3536c33bced" providerId="LiveId" clId="{5DC6078C-5861-45C5-A301-E14065DA4E63}" dt="2022-03-19T04:41:57.336" v="2526" actId="20577"/>
          <ac:spMkLst>
            <pc:docMk/>
            <pc:sldMk cId="3476685494" sldId="702"/>
            <ac:spMk id="4" creationId="{00000000-0000-0000-0000-000000000000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6" creationId="{E318730D-67EF-4088-AC6A-F8ADCF6B7D00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7" creationId="{178F1535-E902-42EC-B953-4467692C32C5}"/>
          </ac:spMkLst>
        </pc:spChg>
        <pc:spChg chg="mod">
          <ac:chgData name="Kim Ji Hyeok" userId="8309d3536c33bced" providerId="LiveId" clId="{5DC6078C-5861-45C5-A301-E14065DA4E63}" dt="2022-03-19T05:02:30.068" v="2631" actId="20577"/>
          <ac:spMkLst>
            <pc:docMk/>
            <pc:sldMk cId="3476685494" sldId="702"/>
            <ac:spMk id="25" creationId="{38F70064-29AC-46EC-9CB1-A3659F81A997}"/>
          </ac:spMkLst>
        </pc:spChg>
        <pc:spChg chg="del">
          <ac:chgData name="Kim Ji Hyeok" userId="8309d3536c33bced" providerId="LiveId" clId="{5DC6078C-5861-45C5-A301-E14065DA4E63}" dt="2022-03-19T05:02:32.447" v="2632" actId="478"/>
          <ac:spMkLst>
            <pc:docMk/>
            <pc:sldMk cId="3476685494" sldId="702"/>
            <ac:spMk id="26" creationId="{8B540DFC-7C40-4682-B46A-E8F973BBB79C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27" creationId="{62E6A019-0704-46C4-89DB-D11F18BB0831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28" creationId="{EF45A4DA-1571-4E32-9702-421485147EB4}"/>
          </ac:spMkLst>
        </pc:spChg>
        <pc:spChg chg="add del mod">
          <ac:chgData name="Kim Ji Hyeok" userId="8309d3536c33bced" providerId="LiveId" clId="{5DC6078C-5861-45C5-A301-E14065DA4E63}" dt="2022-03-19T05:06:06.442" v="2681" actId="478"/>
          <ac:spMkLst>
            <pc:docMk/>
            <pc:sldMk cId="3476685494" sldId="702"/>
            <ac:spMk id="29" creationId="{4C7590F0-1DFA-4892-AA4A-429E5EB0C7B5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30" creationId="{527DC41F-59EA-4A0A-9F08-021A1D0A29E9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31" creationId="{E2D39DBD-6522-4A87-B28C-868A5172BD03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32" creationId="{1FBBD4CC-76CC-4512-BCEA-225CDDE2D7BD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33" creationId="{8EAA8067-B3D7-4E92-B69B-23EBE619CD4E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34" creationId="{99D1F5F4-E450-4C77-A100-70AC66B0A54C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42" creationId="{A764E1EC-6E0B-4F6D-A356-223A9876B69A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43" creationId="{808882EE-A468-4E59-BD49-246ECD8A7885}"/>
          </ac:spMkLst>
        </pc:spChg>
        <pc:spChg chg="add mod">
          <ac:chgData name="Kim Ji Hyeok" userId="8309d3536c33bced" providerId="LiveId" clId="{5DC6078C-5861-45C5-A301-E14065DA4E63}" dt="2022-03-19T05:14:58.884" v="2856" actId="1035"/>
          <ac:spMkLst>
            <pc:docMk/>
            <pc:sldMk cId="3476685494" sldId="702"/>
            <ac:spMk id="44" creationId="{467DADAD-7E2D-4EB5-A245-14D523B64D99}"/>
          </ac:spMkLst>
        </pc:spChg>
        <pc:spChg chg="add mod">
          <ac:chgData name="Kim Ji Hyeok" userId="8309d3536c33bced" providerId="LiveId" clId="{5DC6078C-5861-45C5-A301-E14065DA4E63}" dt="2022-03-19T05:16:13.787" v="2877" actId="1036"/>
          <ac:spMkLst>
            <pc:docMk/>
            <pc:sldMk cId="3476685494" sldId="702"/>
            <ac:spMk id="65" creationId="{C8CBF343-8242-4303-AD61-366D709D92F1}"/>
          </ac:spMkLst>
        </pc:spChg>
        <pc:spChg chg="add mod">
          <ac:chgData name="Kim Ji Hyeok" userId="8309d3536c33bced" providerId="LiveId" clId="{5DC6078C-5861-45C5-A301-E14065DA4E63}" dt="2022-03-19T05:21:52.991" v="2963" actId="1076"/>
          <ac:spMkLst>
            <pc:docMk/>
            <pc:sldMk cId="3476685494" sldId="702"/>
            <ac:spMk id="66" creationId="{3F1934AD-7EEF-4D8B-BF1B-23CD48073D60}"/>
          </ac:spMkLst>
        </pc:spChg>
        <pc:spChg chg="add mod">
          <ac:chgData name="Kim Ji Hyeok" userId="8309d3536c33bced" providerId="LiveId" clId="{5DC6078C-5861-45C5-A301-E14065DA4E63}" dt="2022-03-19T05:21:58.540" v="2965" actId="14100"/>
          <ac:spMkLst>
            <pc:docMk/>
            <pc:sldMk cId="3476685494" sldId="702"/>
            <ac:spMk id="67" creationId="{4DACE708-235B-4ABD-B961-0F54CE5F7E89}"/>
          </ac:spMkLst>
        </pc:spChg>
        <pc:spChg chg="add mod">
          <ac:chgData name="Kim Ji Hyeok" userId="8309d3536c33bced" providerId="LiveId" clId="{5DC6078C-5861-45C5-A301-E14065DA4E63}" dt="2022-03-19T05:32:26.899" v="3325" actId="113"/>
          <ac:spMkLst>
            <pc:docMk/>
            <pc:sldMk cId="3476685494" sldId="702"/>
            <ac:spMk id="68" creationId="{133F297E-5905-4E7D-9495-196A641032A2}"/>
          </ac:spMkLst>
        </pc:spChg>
        <pc:grpChg chg="del">
          <ac:chgData name="Kim Ji Hyeok" userId="8309d3536c33bced" providerId="LiveId" clId="{5DC6078C-5861-45C5-A301-E14065DA4E63}" dt="2022-03-19T04:42:05.105" v="2527" actId="478"/>
          <ac:grpSpMkLst>
            <pc:docMk/>
            <pc:sldMk cId="3476685494" sldId="702"/>
            <ac:grpSpMk id="5" creationId="{C39C53C6-1A12-4FA1-881C-F92D5930BC58}"/>
          </ac:grpSpMkLst>
        </pc:grpChg>
        <pc:cxnChg chg="add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9" creationId="{4F45B7A6-53E2-449F-9886-AFE1B1655057}"/>
          </ac:cxnSpMkLst>
        </pc:cxnChg>
        <pc:cxnChg chg="add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45" creationId="{45F5479D-C16A-4A30-AA44-60DFCDBC54F4}"/>
          </ac:cxnSpMkLst>
        </pc:cxnChg>
        <pc:cxnChg chg="add del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46" creationId="{3250B20B-CA87-4461-978F-31C2FACB622E}"/>
          </ac:cxnSpMkLst>
        </pc:cxnChg>
        <pc:cxnChg chg="add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47" creationId="{511DDD2E-BE16-4E7A-B8AA-19A4897ABF67}"/>
          </ac:cxnSpMkLst>
        </pc:cxnChg>
        <pc:cxnChg chg="add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49" creationId="{35AD50EE-2495-4D52-9D0A-018AB0BF33E2}"/>
          </ac:cxnSpMkLst>
        </pc:cxnChg>
        <pc:cxnChg chg="add mod">
          <ac:chgData name="Kim Ji Hyeok" userId="8309d3536c33bced" providerId="LiveId" clId="{5DC6078C-5861-45C5-A301-E14065DA4E63}" dt="2022-03-19T05:14:58.884" v="2856" actId="1035"/>
          <ac:cxnSpMkLst>
            <pc:docMk/>
            <pc:sldMk cId="3476685494" sldId="702"/>
            <ac:cxnSpMk id="55" creationId="{F9882EAB-FBC2-4E72-A8DB-15828A820831}"/>
          </ac:cxnSpMkLst>
        </pc:cxnChg>
      </pc:sldChg>
      <pc:sldChg chg="addSp delSp modSp add mod">
        <pc:chgData name="Kim Ji Hyeok" userId="8309d3536c33bced" providerId="LiveId" clId="{5DC6078C-5861-45C5-A301-E14065DA4E63}" dt="2022-03-20T02:33:36.361" v="4750" actId="20577"/>
        <pc:sldMkLst>
          <pc:docMk/>
          <pc:sldMk cId="1182052394" sldId="703"/>
        </pc:sldMkLst>
        <pc:spChg chg="mod">
          <ac:chgData name="Kim Ji Hyeok" userId="8309d3536c33bced" providerId="LiveId" clId="{5DC6078C-5861-45C5-A301-E14065DA4E63}" dt="2022-03-19T10:30:31.011" v="4367" actId="14100"/>
          <ac:spMkLst>
            <pc:docMk/>
            <pc:sldMk cId="1182052394" sldId="703"/>
            <ac:spMk id="3" creationId="{00000000-0000-0000-0000-000000000000}"/>
          </ac:spMkLst>
        </pc:spChg>
        <pc:spChg chg="mod">
          <ac:chgData name="Kim Ji Hyeok" userId="8309d3536c33bced" providerId="LiveId" clId="{5DC6078C-5861-45C5-A301-E14065DA4E63}" dt="2022-03-19T04:50:56.539" v="2590" actId="20577"/>
          <ac:spMkLst>
            <pc:docMk/>
            <pc:sldMk cId="1182052394" sldId="703"/>
            <ac:spMk id="4" creationId="{00000000-0000-0000-0000-000000000000}"/>
          </ac:spMkLst>
        </pc:spChg>
        <pc:spChg chg="del mod">
          <ac:chgData name="Kim Ji Hyeok" userId="8309d3536c33bced" providerId="LiveId" clId="{5DC6078C-5861-45C5-A301-E14065DA4E63}" dt="2022-03-19T06:11:26.342" v="3797" actId="478"/>
          <ac:spMkLst>
            <pc:docMk/>
            <pc:sldMk cId="1182052394" sldId="703"/>
            <ac:spMk id="6" creationId="{E8CDB9E6-7757-4A79-B0E1-504BA6242512}"/>
          </ac:spMkLst>
        </pc:spChg>
        <pc:spChg chg="del">
          <ac:chgData name="Kim Ji Hyeok" userId="8309d3536c33bced" providerId="LiveId" clId="{5DC6078C-5861-45C5-A301-E14065DA4E63}" dt="2022-03-19T06:11:23.796" v="3796" actId="478"/>
          <ac:spMkLst>
            <pc:docMk/>
            <pc:sldMk cId="1182052394" sldId="703"/>
            <ac:spMk id="8" creationId="{00000000-0000-0000-0000-000000000000}"/>
          </ac:spMkLst>
        </pc:spChg>
        <pc:spChg chg="del">
          <ac:chgData name="Kim Ji Hyeok" userId="8309d3536c33bced" providerId="LiveId" clId="{5DC6078C-5861-45C5-A301-E14065DA4E63}" dt="2022-03-19T06:11:22.769" v="3795" actId="478"/>
          <ac:spMkLst>
            <pc:docMk/>
            <pc:sldMk cId="1182052394" sldId="703"/>
            <ac:spMk id="9" creationId="{00000000-0000-0000-0000-000000000000}"/>
          </ac:spMkLst>
        </pc:spChg>
        <pc:spChg chg="add mod">
          <ac:chgData name="Kim Ji Hyeok" userId="8309d3536c33bced" providerId="LiveId" clId="{5DC6078C-5861-45C5-A301-E14065DA4E63}" dt="2022-03-19T06:31:32.202" v="4345" actId="1038"/>
          <ac:spMkLst>
            <pc:docMk/>
            <pc:sldMk cId="1182052394" sldId="703"/>
            <ac:spMk id="10" creationId="{366FCDAA-4843-4ABA-8FB7-5D394CDCF3B5}"/>
          </ac:spMkLst>
        </pc:spChg>
        <pc:spChg chg="add mod">
          <ac:chgData name="Kim Ji Hyeok" userId="8309d3536c33bced" providerId="LiveId" clId="{5DC6078C-5861-45C5-A301-E14065DA4E63}" dt="2022-03-19T06:25:00.193" v="4052" actId="14100"/>
          <ac:spMkLst>
            <pc:docMk/>
            <pc:sldMk cId="1182052394" sldId="703"/>
            <ac:spMk id="11" creationId="{69B538E8-8E81-480F-A97E-F33A16B9CF63}"/>
          </ac:spMkLst>
        </pc:spChg>
        <pc:spChg chg="add del mod">
          <ac:chgData name="Kim Ji Hyeok" userId="8309d3536c33bced" providerId="LiveId" clId="{5DC6078C-5861-45C5-A301-E14065DA4E63}" dt="2022-03-19T06:25:52.688" v="4119" actId="478"/>
          <ac:spMkLst>
            <pc:docMk/>
            <pc:sldMk cId="1182052394" sldId="703"/>
            <ac:spMk id="12" creationId="{B76C428C-28A0-4C92-9F92-EB90C7894596}"/>
          </ac:spMkLst>
        </pc:spChg>
        <pc:spChg chg="add mod">
          <ac:chgData name="Kim Ji Hyeok" userId="8309d3536c33bced" providerId="LiveId" clId="{5DC6078C-5861-45C5-A301-E14065DA4E63}" dt="2022-03-19T06:26:01.656" v="4122" actId="1076"/>
          <ac:spMkLst>
            <pc:docMk/>
            <pc:sldMk cId="1182052394" sldId="703"/>
            <ac:spMk id="13" creationId="{15B2B870-422A-4F8A-81D7-EB84E5628EF0}"/>
          </ac:spMkLst>
        </pc:spChg>
        <pc:spChg chg="add mod">
          <ac:chgData name="Kim Ji Hyeok" userId="8309d3536c33bced" providerId="LiveId" clId="{5DC6078C-5861-45C5-A301-E14065DA4E63}" dt="2022-03-19T10:30:11.690" v="4366" actId="14100"/>
          <ac:spMkLst>
            <pc:docMk/>
            <pc:sldMk cId="1182052394" sldId="703"/>
            <ac:spMk id="18" creationId="{988AB4D5-1BF9-4C84-BA4E-5F5E6BE6D558}"/>
          </ac:spMkLst>
        </pc:spChg>
        <pc:spChg chg="add mod">
          <ac:chgData name="Kim Ji Hyeok" userId="8309d3536c33bced" providerId="LiveId" clId="{5DC6078C-5861-45C5-A301-E14065DA4E63}" dt="2022-03-20T02:33:36.361" v="4750" actId="20577"/>
          <ac:spMkLst>
            <pc:docMk/>
            <pc:sldMk cId="1182052394" sldId="703"/>
            <ac:spMk id="20" creationId="{56531A72-48DB-4ED9-854E-6BE293B36D94}"/>
          </ac:spMkLst>
        </pc:spChg>
        <pc:spChg chg="add mod">
          <ac:chgData name="Kim Ji Hyeok" userId="8309d3536c33bced" providerId="LiveId" clId="{5DC6078C-5861-45C5-A301-E14065DA4E63}" dt="2022-03-19T06:25:09.449" v="4070" actId="20577"/>
          <ac:spMkLst>
            <pc:docMk/>
            <pc:sldMk cId="1182052394" sldId="703"/>
            <ac:spMk id="23" creationId="{7EBE1479-3C73-42A1-BB4C-F1B26A939B71}"/>
          </ac:spMkLst>
        </pc:spChg>
        <pc:spChg chg="add mod">
          <ac:chgData name="Kim Ji Hyeok" userId="8309d3536c33bced" providerId="LiveId" clId="{5DC6078C-5861-45C5-A301-E14065DA4E63}" dt="2022-03-19T06:30:54.500" v="4331" actId="1035"/>
          <ac:spMkLst>
            <pc:docMk/>
            <pc:sldMk cId="1182052394" sldId="703"/>
            <ac:spMk id="24" creationId="{FF2563FF-0E24-400E-BB08-696AF16EE3FC}"/>
          </ac:spMkLst>
        </pc:spChg>
        <pc:spChg chg="add mod">
          <ac:chgData name="Kim Ji Hyeok" userId="8309d3536c33bced" providerId="LiveId" clId="{5DC6078C-5861-45C5-A301-E14065DA4E63}" dt="2022-03-19T06:26:09.187" v="4124" actId="1076"/>
          <ac:spMkLst>
            <pc:docMk/>
            <pc:sldMk cId="1182052394" sldId="703"/>
            <ac:spMk id="32" creationId="{545FD96A-8200-421B-8905-81E962FFDCA3}"/>
          </ac:spMkLst>
        </pc:spChg>
        <pc:spChg chg="add del mod">
          <ac:chgData name="Kim Ji Hyeok" userId="8309d3536c33bced" providerId="LiveId" clId="{5DC6078C-5861-45C5-A301-E14065DA4E63}" dt="2022-03-19T06:26:38.628" v="4127"/>
          <ac:spMkLst>
            <pc:docMk/>
            <pc:sldMk cId="1182052394" sldId="703"/>
            <ac:spMk id="33" creationId="{D5F697E6-7059-4894-8B5A-D866BB276944}"/>
          </ac:spMkLst>
        </pc:spChg>
        <pc:spChg chg="add mod">
          <ac:chgData name="Kim Ji Hyeok" userId="8309d3536c33bced" providerId="LiveId" clId="{5DC6078C-5861-45C5-A301-E14065DA4E63}" dt="2022-03-19T06:28:18.884" v="4241" actId="14100"/>
          <ac:spMkLst>
            <pc:docMk/>
            <pc:sldMk cId="1182052394" sldId="703"/>
            <ac:spMk id="34" creationId="{17B0D42E-371F-42FF-9987-A245BEA50886}"/>
          </ac:spMkLst>
        </pc:spChg>
        <pc:spChg chg="add mod">
          <ac:chgData name="Kim Ji Hyeok" userId="8309d3536c33bced" providerId="LiveId" clId="{5DC6078C-5861-45C5-A301-E14065DA4E63}" dt="2022-03-19T06:28:18.884" v="4241" actId="14100"/>
          <ac:spMkLst>
            <pc:docMk/>
            <pc:sldMk cId="1182052394" sldId="703"/>
            <ac:spMk id="35" creationId="{85F1769D-D08F-4043-8410-C7875F5F3458}"/>
          </ac:spMkLst>
        </pc:spChg>
        <pc:spChg chg="add del mod">
          <ac:chgData name="Kim Ji Hyeok" userId="8309d3536c33bced" providerId="LiveId" clId="{5DC6078C-5861-45C5-A301-E14065DA4E63}" dt="2022-03-19T06:31:05.959" v="4336" actId="478"/>
          <ac:spMkLst>
            <pc:docMk/>
            <pc:sldMk cId="1182052394" sldId="703"/>
            <ac:spMk id="36" creationId="{96E00158-2B21-42D9-8C47-866F3E24EEEF}"/>
          </ac:spMkLst>
        </pc:spChg>
        <pc:spChg chg="add mod">
          <ac:chgData name="Kim Ji Hyeok" userId="8309d3536c33bced" providerId="LiveId" clId="{5DC6078C-5861-45C5-A301-E14065DA4E63}" dt="2022-03-19T06:28:18.884" v="4241" actId="14100"/>
          <ac:spMkLst>
            <pc:docMk/>
            <pc:sldMk cId="1182052394" sldId="703"/>
            <ac:spMk id="37" creationId="{C34A00D6-BB46-4EC2-842E-E52B2F443AB3}"/>
          </ac:spMkLst>
        </pc:spChg>
        <pc:spChg chg="add mod">
          <ac:chgData name="Kim Ji Hyeok" userId="8309d3536c33bced" providerId="LiveId" clId="{5DC6078C-5861-45C5-A301-E14065DA4E63}" dt="2022-03-19T06:28:18.884" v="4241" actId="14100"/>
          <ac:spMkLst>
            <pc:docMk/>
            <pc:sldMk cId="1182052394" sldId="703"/>
            <ac:spMk id="38" creationId="{E82AF2EE-F1B4-43F4-8B4D-EA74A3E01179}"/>
          </ac:spMkLst>
        </pc:spChg>
        <pc:spChg chg="add mod">
          <ac:chgData name="Kim Ji Hyeok" userId="8309d3536c33bced" providerId="LiveId" clId="{5DC6078C-5861-45C5-A301-E14065DA4E63}" dt="2022-03-19T06:28:45.363" v="4249" actId="1076"/>
          <ac:spMkLst>
            <pc:docMk/>
            <pc:sldMk cId="1182052394" sldId="703"/>
            <ac:spMk id="39" creationId="{C23EAE60-E354-4A8F-ABD2-2D3FECAA80F7}"/>
          </ac:spMkLst>
        </pc:spChg>
        <pc:spChg chg="add mod">
          <ac:chgData name="Kim Ji Hyeok" userId="8309d3536c33bced" providerId="LiveId" clId="{5DC6078C-5861-45C5-A301-E14065DA4E63}" dt="2022-03-19T06:29:07.629" v="4262" actId="20577"/>
          <ac:spMkLst>
            <pc:docMk/>
            <pc:sldMk cId="1182052394" sldId="703"/>
            <ac:spMk id="40" creationId="{75FF68C5-E207-4364-8B3C-7A562C46A1F8}"/>
          </ac:spMkLst>
        </pc:spChg>
        <pc:spChg chg="add del mod">
          <ac:chgData name="Kim Ji Hyeok" userId="8309d3536c33bced" providerId="LiveId" clId="{5DC6078C-5861-45C5-A301-E14065DA4E63}" dt="2022-03-19T06:31:16.413" v="4340" actId="478"/>
          <ac:spMkLst>
            <pc:docMk/>
            <pc:sldMk cId="1182052394" sldId="703"/>
            <ac:spMk id="41" creationId="{E5E9D863-AC50-459C-9F60-CF98B68E68E9}"/>
          </ac:spMkLst>
        </pc:spChg>
        <pc:spChg chg="add mod">
          <ac:chgData name="Kim Ji Hyeok" userId="8309d3536c33bced" providerId="LiveId" clId="{5DC6078C-5861-45C5-A301-E14065DA4E63}" dt="2022-03-19T06:28:45.363" v="4249" actId="1076"/>
          <ac:spMkLst>
            <pc:docMk/>
            <pc:sldMk cId="1182052394" sldId="703"/>
            <ac:spMk id="42" creationId="{70A9243F-B33F-4C76-959A-161A8906E2E2}"/>
          </ac:spMkLst>
        </pc:spChg>
        <pc:spChg chg="add mod">
          <ac:chgData name="Kim Ji Hyeok" userId="8309d3536c33bced" providerId="LiveId" clId="{5DC6078C-5861-45C5-A301-E14065DA4E63}" dt="2022-03-19T06:28:45.363" v="4249" actId="1076"/>
          <ac:spMkLst>
            <pc:docMk/>
            <pc:sldMk cId="1182052394" sldId="703"/>
            <ac:spMk id="43" creationId="{595555A6-8B1D-4849-8274-914CE22AC4C0}"/>
          </ac:spMkLst>
        </pc:spChg>
        <pc:spChg chg="add mod">
          <ac:chgData name="Kim Ji Hyeok" userId="8309d3536c33bced" providerId="LiveId" clId="{5DC6078C-5861-45C5-A301-E14065DA4E63}" dt="2022-03-19T06:31:48.287" v="4347" actId="1076"/>
          <ac:spMkLst>
            <pc:docMk/>
            <pc:sldMk cId="1182052394" sldId="703"/>
            <ac:spMk id="44" creationId="{B2282F77-94AB-4666-ACD5-7FC5E43BB95A}"/>
          </ac:spMkLst>
        </pc:spChg>
        <pc:spChg chg="add mod">
          <ac:chgData name="Kim Ji Hyeok" userId="8309d3536c33bced" providerId="LiveId" clId="{5DC6078C-5861-45C5-A301-E14065DA4E63}" dt="2022-03-19T06:31:10.311" v="4337" actId="1076"/>
          <ac:spMkLst>
            <pc:docMk/>
            <pc:sldMk cId="1182052394" sldId="703"/>
            <ac:spMk id="45" creationId="{8FE528B9-8B96-456B-9AF1-1583F334FA9A}"/>
          </ac:spMkLst>
        </pc:spChg>
        <pc:spChg chg="add mod">
          <ac:chgData name="Kim Ji Hyeok" userId="8309d3536c33bced" providerId="LiveId" clId="{5DC6078C-5861-45C5-A301-E14065DA4E63}" dt="2022-03-19T06:31:21.879" v="4341" actId="1076"/>
          <ac:spMkLst>
            <pc:docMk/>
            <pc:sldMk cId="1182052394" sldId="703"/>
            <ac:spMk id="46" creationId="{87C21943-5BED-4584-92E0-295BFDF8231A}"/>
          </ac:spMkLst>
        </pc:spChg>
        <pc:picChg chg="del">
          <ac:chgData name="Kim Ji Hyeok" userId="8309d3536c33bced" providerId="LiveId" clId="{5DC6078C-5861-45C5-A301-E14065DA4E63}" dt="2022-03-19T06:07:19" v="3757" actId="478"/>
          <ac:picMkLst>
            <pc:docMk/>
            <pc:sldMk cId="1182052394" sldId="703"/>
            <ac:picMk id="5" creationId="{00000000-0000-0000-0000-000000000000}"/>
          </ac:picMkLst>
        </pc:picChg>
        <pc:picChg chg="del">
          <ac:chgData name="Kim Ji Hyeok" userId="8309d3536c33bced" providerId="LiveId" clId="{5DC6078C-5861-45C5-A301-E14065DA4E63}" dt="2022-03-19T06:07:19.886" v="3759" actId="478"/>
          <ac:picMkLst>
            <pc:docMk/>
            <pc:sldMk cId="1182052394" sldId="703"/>
            <ac:picMk id="7" creationId="{00000000-0000-0000-0000-000000000000}"/>
          </ac:picMkLst>
        </pc:picChg>
        <pc:picChg chg="add mod">
          <ac:chgData name="Kim Ji Hyeok" userId="8309d3536c33bced" providerId="LiveId" clId="{5DC6078C-5861-45C5-A301-E14065DA4E63}" dt="2022-03-19T06:31:32.202" v="4345" actId="1038"/>
          <ac:picMkLst>
            <pc:docMk/>
            <pc:sldMk cId="1182052394" sldId="703"/>
            <ac:picMk id="21" creationId="{46FBF6A0-4C44-4263-8478-83EE8D2577B9}"/>
          </ac:picMkLst>
        </pc:picChg>
        <pc:picChg chg="del">
          <ac:chgData name="Kim Ji Hyeok" userId="8309d3536c33bced" providerId="LiveId" clId="{5DC6078C-5861-45C5-A301-E14065DA4E63}" dt="2022-03-19T06:07:19.365" v="3758" actId="478"/>
          <ac:picMkLst>
            <pc:docMk/>
            <pc:sldMk cId="1182052394" sldId="703"/>
            <ac:picMk id="1026" creationId="{00000000-0000-0000-0000-000000000000}"/>
          </ac:picMkLst>
        </pc:picChg>
      </pc:sldChg>
    </pc:docChg>
  </pc:docChgLst>
  <pc:docChgLst>
    <pc:chgData name="Kim Ji Hyeok" userId="8309d3536c33bced" providerId="LiveId" clId="{CD942CEF-E139-4A7B-8EE6-0410853CF19C}"/>
    <pc:docChg chg="undo custSel addSld delSld modSld">
      <pc:chgData name="Kim Ji Hyeok" userId="8309d3536c33bced" providerId="LiveId" clId="{CD942CEF-E139-4A7B-8EE6-0410853CF19C}" dt="2022-01-25T14:46:13.106" v="2913" actId="2710"/>
      <pc:docMkLst>
        <pc:docMk/>
      </pc:docMkLst>
      <pc:sldChg chg="modSp mod">
        <pc:chgData name="Kim Ji Hyeok" userId="8309d3536c33bced" providerId="LiveId" clId="{CD942CEF-E139-4A7B-8EE6-0410853CF19C}" dt="2022-01-25T13:22:13.553" v="1411" actId="20577"/>
        <pc:sldMkLst>
          <pc:docMk/>
          <pc:sldMk cId="890681243" sldId="257"/>
        </pc:sldMkLst>
        <pc:spChg chg="mod">
          <ac:chgData name="Kim Ji Hyeok" userId="8309d3536c33bced" providerId="LiveId" clId="{CD942CEF-E139-4A7B-8EE6-0410853CF19C}" dt="2022-01-25T13:22:06.221" v="1407"/>
          <ac:spMkLst>
            <pc:docMk/>
            <pc:sldMk cId="890681243" sldId="257"/>
            <ac:spMk id="2" creationId="{00000000-0000-0000-0000-000000000000}"/>
          </ac:spMkLst>
        </pc:spChg>
        <pc:spChg chg="mod">
          <ac:chgData name="Kim Ji Hyeok" userId="8309d3536c33bced" providerId="LiveId" clId="{CD942CEF-E139-4A7B-8EE6-0410853CF19C}" dt="2022-01-25T13:22:13.553" v="1411" actId="20577"/>
          <ac:spMkLst>
            <pc:docMk/>
            <pc:sldMk cId="890681243" sldId="257"/>
            <ac:spMk id="6" creationId="{00000000-0000-0000-0000-000000000000}"/>
          </ac:spMkLst>
        </pc:spChg>
      </pc:sldChg>
      <pc:sldChg chg="del">
        <pc:chgData name="Kim Ji Hyeok" userId="8309d3536c33bced" providerId="LiveId" clId="{CD942CEF-E139-4A7B-8EE6-0410853CF19C}" dt="2022-01-25T14:32:36.335" v="2678" actId="47"/>
        <pc:sldMkLst>
          <pc:docMk/>
          <pc:sldMk cId="613881557" sldId="379"/>
        </pc:sldMkLst>
      </pc:sldChg>
      <pc:sldChg chg="del">
        <pc:chgData name="Kim Ji Hyeok" userId="8309d3536c33bced" providerId="LiveId" clId="{CD942CEF-E139-4A7B-8EE6-0410853CF19C}" dt="2022-01-25T14:08:45.217" v="2401" actId="47"/>
        <pc:sldMkLst>
          <pc:docMk/>
          <pc:sldMk cId="2748848737" sldId="682"/>
        </pc:sldMkLst>
      </pc:sldChg>
      <pc:sldChg chg="modNotesTx">
        <pc:chgData name="Kim Ji Hyeok" userId="8309d3536c33bced" providerId="LiveId" clId="{CD942CEF-E139-4A7B-8EE6-0410853CF19C}" dt="2022-01-25T14:32:15.282" v="2674" actId="20577"/>
        <pc:sldMkLst>
          <pc:docMk/>
          <pc:sldMk cId="388768759" sldId="683"/>
        </pc:sldMkLst>
      </pc:sldChg>
      <pc:sldChg chg="modNotesTx">
        <pc:chgData name="Kim Ji Hyeok" userId="8309d3536c33bced" providerId="LiveId" clId="{CD942CEF-E139-4A7B-8EE6-0410853CF19C}" dt="2022-01-25T14:32:17.608" v="2675" actId="20577"/>
        <pc:sldMkLst>
          <pc:docMk/>
          <pc:sldMk cId="1217960008" sldId="685"/>
        </pc:sldMkLst>
      </pc:sldChg>
      <pc:sldChg chg="del">
        <pc:chgData name="Kim Ji Hyeok" userId="8309d3536c33bced" providerId="LiveId" clId="{CD942CEF-E139-4A7B-8EE6-0410853CF19C}" dt="2022-01-25T14:07:45.022" v="2400" actId="47"/>
        <pc:sldMkLst>
          <pc:docMk/>
          <pc:sldMk cId="880289444" sldId="687"/>
        </pc:sldMkLst>
      </pc:sldChg>
      <pc:sldChg chg="modNotesTx">
        <pc:chgData name="Kim Ji Hyeok" userId="8309d3536c33bced" providerId="LiveId" clId="{CD942CEF-E139-4A7B-8EE6-0410853CF19C}" dt="2022-01-25T14:32:20.008" v="2676" actId="20577"/>
        <pc:sldMkLst>
          <pc:docMk/>
          <pc:sldMk cId="3871332774" sldId="688"/>
        </pc:sldMkLst>
      </pc:sldChg>
      <pc:sldChg chg="addSp modSp mod modNotesTx">
        <pc:chgData name="Kim Ji Hyeok" userId="8309d3536c33bced" providerId="LiveId" clId="{CD942CEF-E139-4A7B-8EE6-0410853CF19C}" dt="2022-01-25T14:46:13.106" v="2913" actId="2710"/>
        <pc:sldMkLst>
          <pc:docMk/>
          <pc:sldMk cId="286366676" sldId="690"/>
        </pc:sldMkLst>
        <pc:spChg chg="mod">
          <ac:chgData name="Kim Ji Hyeok" userId="8309d3536c33bced" providerId="LiveId" clId="{CD942CEF-E139-4A7B-8EE6-0410853CF19C}" dt="2022-01-25T13:49:21.855" v="2170"/>
          <ac:spMkLst>
            <pc:docMk/>
            <pc:sldMk cId="286366676" sldId="690"/>
            <ac:spMk id="2" creationId="{8D96EA0D-BDD3-478F-A477-EB13EDBB8226}"/>
          </ac:spMkLst>
        </pc:spChg>
        <pc:spChg chg="mod">
          <ac:chgData name="Kim Ji Hyeok" userId="8309d3536c33bced" providerId="LiveId" clId="{CD942CEF-E139-4A7B-8EE6-0410853CF19C}" dt="2022-01-25T13:54:48.023" v="2207" actId="20577"/>
          <ac:spMkLst>
            <pc:docMk/>
            <pc:sldMk cId="286366676" sldId="690"/>
            <ac:spMk id="3" creationId="{00000000-0000-0000-0000-000000000000}"/>
          </ac:spMkLst>
        </pc:spChg>
        <pc:spChg chg="add mod">
          <ac:chgData name="Kim Ji Hyeok" userId="8309d3536c33bced" providerId="LiveId" clId="{CD942CEF-E139-4A7B-8EE6-0410853CF19C}" dt="2022-01-25T14:34:08.571" v="2683" actId="20577"/>
          <ac:spMkLst>
            <pc:docMk/>
            <pc:sldMk cId="286366676" sldId="690"/>
            <ac:spMk id="6" creationId="{CD4EEC85-3602-4294-92BA-A203454478E2}"/>
          </ac:spMkLst>
        </pc:spChg>
        <pc:spChg chg="add mod">
          <ac:chgData name="Kim Ji Hyeok" userId="8309d3536c33bced" providerId="LiveId" clId="{CD942CEF-E139-4A7B-8EE6-0410853CF19C}" dt="2022-01-25T14:46:13.106" v="2913" actId="2710"/>
          <ac:spMkLst>
            <pc:docMk/>
            <pc:sldMk cId="286366676" sldId="690"/>
            <ac:spMk id="9" creationId="{B5AEF9F5-5E06-466F-AC52-AD4F075F7A1A}"/>
          </ac:spMkLst>
        </pc:spChg>
        <pc:picChg chg="add mod">
          <ac:chgData name="Kim Ji Hyeok" userId="8309d3536c33bced" providerId="LiveId" clId="{CD942CEF-E139-4A7B-8EE6-0410853CF19C}" dt="2022-01-25T14:22:54.104" v="2428" actId="14100"/>
          <ac:picMkLst>
            <pc:docMk/>
            <pc:sldMk cId="286366676" sldId="690"/>
            <ac:picMk id="5" creationId="{E6F5DF9A-A003-4EF3-8700-60B128752EF9}"/>
          </ac:picMkLst>
        </pc:picChg>
        <pc:picChg chg="add mod">
          <ac:chgData name="Kim Ji Hyeok" userId="8309d3536c33bced" providerId="LiveId" clId="{CD942CEF-E139-4A7B-8EE6-0410853CF19C}" dt="2022-01-25T14:25:33.783" v="2434" actId="1036"/>
          <ac:picMkLst>
            <pc:docMk/>
            <pc:sldMk cId="286366676" sldId="690"/>
            <ac:picMk id="8" creationId="{F366A0AF-865E-47DC-A6FE-ED1613A5CECE}"/>
          </ac:picMkLst>
        </pc:picChg>
      </pc:sldChg>
      <pc:sldChg chg="modSp mod">
        <pc:chgData name="Kim Ji Hyeok" userId="8309d3536c33bced" providerId="LiveId" clId="{CD942CEF-E139-4A7B-8EE6-0410853CF19C}" dt="2022-01-25T11:59:13.712" v="58" actId="20577"/>
        <pc:sldMkLst>
          <pc:docMk/>
          <pc:sldMk cId="3165453736" sldId="692"/>
        </pc:sldMkLst>
        <pc:spChg chg="mod">
          <ac:chgData name="Kim Ji Hyeok" userId="8309d3536c33bced" providerId="LiveId" clId="{CD942CEF-E139-4A7B-8EE6-0410853CF19C}" dt="2022-01-25T11:59:13.712" v="58" actId="20577"/>
          <ac:spMkLst>
            <pc:docMk/>
            <pc:sldMk cId="3165453736" sldId="692"/>
            <ac:spMk id="2" creationId="{8D96EA0D-BDD3-478F-A477-EB13EDBB8226}"/>
          </ac:spMkLst>
        </pc:spChg>
      </pc:sldChg>
      <pc:sldChg chg="modSp mod">
        <pc:chgData name="Kim Ji Hyeok" userId="8309d3536c33bced" providerId="LiveId" clId="{CD942CEF-E139-4A7B-8EE6-0410853CF19C}" dt="2022-01-25T11:58:27.187" v="16" actId="20577"/>
        <pc:sldMkLst>
          <pc:docMk/>
          <pc:sldMk cId="4046904377" sldId="693"/>
        </pc:sldMkLst>
        <pc:spChg chg="mod">
          <ac:chgData name="Kim Ji Hyeok" userId="8309d3536c33bced" providerId="LiveId" clId="{CD942CEF-E139-4A7B-8EE6-0410853CF19C}" dt="2022-01-25T11:58:27.187" v="16" actId="20577"/>
          <ac:spMkLst>
            <pc:docMk/>
            <pc:sldMk cId="4046904377" sldId="693"/>
            <ac:spMk id="2" creationId="{8D96EA0D-BDD3-478F-A477-EB13EDBB8226}"/>
          </ac:spMkLst>
        </pc:spChg>
      </pc:sldChg>
      <pc:sldChg chg="modNotesTx">
        <pc:chgData name="Kim Ji Hyeok" userId="8309d3536c33bced" providerId="LiveId" clId="{CD942CEF-E139-4A7B-8EE6-0410853CF19C}" dt="2022-01-25T14:32:21.890" v="2677" actId="20577"/>
        <pc:sldMkLst>
          <pc:docMk/>
          <pc:sldMk cId="4284915000" sldId="694"/>
        </pc:sldMkLst>
      </pc:sldChg>
      <pc:sldChg chg="modSp add mod modNotesTx">
        <pc:chgData name="Kim Ji Hyeok" userId="8309d3536c33bced" providerId="LiveId" clId="{CD942CEF-E139-4A7B-8EE6-0410853CF19C}" dt="2022-01-25T12:26:33.922" v="583" actId="20577"/>
        <pc:sldMkLst>
          <pc:docMk/>
          <pc:sldMk cId="2004461253" sldId="695"/>
        </pc:sldMkLst>
        <pc:spChg chg="mod">
          <ac:chgData name="Kim Ji Hyeok" userId="8309d3536c33bced" providerId="LiveId" clId="{CD942CEF-E139-4A7B-8EE6-0410853CF19C}" dt="2022-01-25T12:23:42.195" v="483" actId="20577"/>
          <ac:spMkLst>
            <pc:docMk/>
            <pc:sldMk cId="2004461253" sldId="695"/>
            <ac:spMk id="2" creationId="{8D96EA0D-BDD3-478F-A477-EB13EDBB8226}"/>
          </ac:spMkLst>
        </pc:spChg>
        <pc:spChg chg="mod">
          <ac:chgData name="Kim Ji Hyeok" userId="8309d3536c33bced" providerId="LiveId" clId="{CD942CEF-E139-4A7B-8EE6-0410853CF19C}" dt="2022-01-25T12:26:33.922" v="583" actId="20577"/>
          <ac:spMkLst>
            <pc:docMk/>
            <pc:sldMk cId="2004461253" sldId="695"/>
            <ac:spMk id="3" creationId="{00000000-0000-0000-0000-000000000000}"/>
          </ac:spMkLst>
        </pc:spChg>
      </pc:sldChg>
      <pc:sldChg chg="addSp modSp add mod modNotesTx">
        <pc:chgData name="Kim Ji Hyeok" userId="8309d3536c33bced" providerId="LiveId" clId="{CD942CEF-E139-4A7B-8EE6-0410853CF19C}" dt="2022-01-25T14:32:07.041" v="2673" actId="20577"/>
        <pc:sldMkLst>
          <pc:docMk/>
          <pc:sldMk cId="2232499552" sldId="696"/>
        </pc:sldMkLst>
        <pc:spChg chg="mod">
          <ac:chgData name="Kim Ji Hyeok" userId="8309d3536c33bced" providerId="LiveId" clId="{CD942CEF-E139-4A7B-8EE6-0410853CF19C}" dt="2022-01-25T12:26:49.964" v="591" actId="20577"/>
          <ac:spMkLst>
            <pc:docMk/>
            <pc:sldMk cId="2232499552" sldId="696"/>
            <ac:spMk id="2" creationId="{8D96EA0D-BDD3-478F-A477-EB13EDBB8226}"/>
          </ac:spMkLst>
        </pc:spChg>
        <pc:spChg chg="mod">
          <ac:chgData name="Kim Ji Hyeok" userId="8309d3536c33bced" providerId="LiveId" clId="{CD942CEF-E139-4A7B-8EE6-0410853CF19C}" dt="2022-01-25T12:28:16.265" v="687" actId="20577"/>
          <ac:spMkLst>
            <pc:docMk/>
            <pc:sldMk cId="2232499552" sldId="696"/>
            <ac:spMk id="3" creationId="{00000000-0000-0000-0000-000000000000}"/>
          </ac:spMkLst>
        </pc:spChg>
        <pc:spChg chg="add mod">
          <ac:chgData name="Kim Ji Hyeok" userId="8309d3536c33bced" providerId="LiveId" clId="{CD942CEF-E139-4A7B-8EE6-0410853CF19C}" dt="2022-01-25T13:12:18.887" v="1329"/>
          <ac:spMkLst>
            <pc:docMk/>
            <pc:sldMk cId="2232499552" sldId="696"/>
            <ac:spMk id="4" creationId="{D796831C-B27F-49C1-8807-58A4C9DC980E}"/>
          </ac:spMkLst>
        </pc:spChg>
        <pc:picChg chg="add mod">
          <ac:chgData name="Kim Ji Hyeok" userId="8309d3536c33bced" providerId="LiveId" clId="{CD942CEF-E139-4A7B-8EE6-0410853CF19C}" dt="2022-01-25T12:45:49.838" v="1265" actId="1076"/>
          <ac:picMkLst>
            <pc:docMk/>
            <pc:sldMk cId="2232499552" sldId="696"/>
            <ac:picMk id="1026" creationId="{36475EAF-9E28-4AE9-B484-2F4DCA4F06CA}"/>
          </ac:picMkLst>
        </pc:picChg>
        <pc:picChg chg="add mod">
          <ac:chgData name="Kim Ji Hyeok" userId="8309d3536c33bced" providerId="LiveId" clId="{CD942CEF-E139-4A7B-8EE6-0410853CF19C}" dt="2022-01-25T12:45:01.486" v="1238" actId="1076"/>
          <ac:picMkLst>
            <pc:docMk/>
            <pc:sldMk cId="2232499552" sldId="696"/>
            <ac:picMk id="1028" creationId="{B7880EB8-2D47-4CAF-8047-1FFD99AF24C0}"/>
          </ac:picMkLst>
        </pc:picChg>
        <pc:picChg chg="add mod">
          <ac:chgData name="Kim Ji Hyeok" userId="8309d3536c33bced" providerId="LiveId" clId="{CD942CEF-E139-4A7B-8EE6-0410853CF19C}" dt="2022-01-25T12:44:52.957" v="1237" actId="1076"/>
          <ac:picMkLst>
            <pc:docMk/>
            <pc:sldMk cId="2232499552" sldId="696"/>
            <ac:picMk id="1030" creationId="{31C00B84-BC49-42C5-B821-99399293B87D}"/>
          </ac:picMkLst>
        </pc:picChg>
      </pc:sldChg>
      <pc:sldChg chg="addSp delSp modSp add mod modNotesTx">
        <pc:chgData name="Kim Ji Hyeok" userId="8309d3536c33bced" providerId="LiveId" clId="{CD942CEF-E139-4A7B-8EE6-0410853CF19C}" dt="2022-01-25T13:48:18.857" v="2114" actId="14100"/>
        <pc:sldMkLst>
          <pc:docMk/>
          <pc:sldMk cId="3885708660" sldId="697"/>
        </pc:sldMkLst>
        <pc:spChg chg="mod">
          <ac:chgData name="Kim Ji Hyeok" userId="8309d3536c33bced" providerId="LiveId" clId="{CD942CEF-E139-4A7B-8EE6-0410853CF19C}" dt="2022-01-25T13:19:42.826" v="1370" actId="20577"/>
          <ac:spMkLst>
            <pc:docMk/>
            <pc:sldMk cId="3885708660" sldId="697"/>
            <ac:spMk id="3" creationId="{00000000-0000-0000-0000-000000000000}"/>
          </ac:spMkLst>
        </pc:spChg>
        <pc:spChg chg="mod">
          <ac:chgData name="Kim Ji Hyeok" userId="8309d3536c33bced" providerId="LiveId" clId="{CD942CEF-E139-4A7B-8EE6-0410853CF19C}" dt="2022-01-25T13:48:18.857" v="2114" actId="14100"/>
          <ac:spMkLst>
            <pc:docMk/>
            <pc:sldMk cId="3885708660" sldId="697"/>
            <ac:spMk id="4" creationId="{D796831C-B27F-49C1-8807-58A4C9DC980E}"/>
          </ac:spMkLst>
        </pc:spChg>
        <pc:spChg chg="add mod ord">
          <ac:chgData name="Kim Ji Hyeok" userId="8309d3536c33bced" providerId="LiveId" clId="{CD942CEF-E139-4A7B-8EE6-0410853CF19C}" dt="2022-01-25T13:46:18.085" v="1852" actId="1035"/>
          <ac:spMkLst>
            <pc:docMk/>
            <pc:sldMk cId="3885708660" sldId="697"/>
            <ac:spMk id="5" creationId="{FF175ABE-1B97-4C55-8C3A-8D793BA7B90D}"/>
          </ac:spMkLst>
        </pc:spChg>
        <pc:picChg chg="del mod">
          <ac:chgData name="Kim Ji Hyeok" userId="8309d3536c33bced" providerId="LiveId" clId="{CD942CEF-E139-4A7B-8EE6-0410853CF19C}" dt="2022-01-25T13:19:28.224" v="1332" actId="478"/>
          <ac:picMkLst>
            <pc:docMk/>
            <pc:sldMk cId="3885708660" sldId="697"/>
            <ac:picMk id="1026" creationId="{36475EAF-9E28-4AE9-B484-2F4DCA4F06CA}"/>
          </ac:picMkLst>
        </pc:picChg>
        <pc:picChg chg="del">
          <ac:chgData name="Kim Ji Hyeok" userId="8309d3536c33bced" providerId="LiveId" clId="{CD942CEF-E139-4A7B-8EE6-0410853CF19C}" dt="2022-01-25T13:19:31.371" v="1334" actId="478"/>
          <ac:picMkLst>
            <pc:docMk/>
            <pc:sldMk cId="3885708660" sldId="697"/>
            <ac:picMk id="1028" creationId="{B7880EB8-2D47-4CAF-8047-1FFD99AF24C0}"/>
          </ac:picMkLst>
        </pc:picChg>
        <pc:picChg chg="del">
          <ac:chgData name="Kim Ji Hyeok" userId="8309d3536c33bced" providerId="LiveId" clId="{CD942CEF-E139-4A7B-8EE6-0410853CF19C}" dt="2022-01-25T13:19:29.800" v="1333" actId="478"/>
          <ac:picMkLst>
            <pc:docMk/>
            <pc:sldMk cId="3885708660" sldId="697"/>
            <ac:picMk id="1030" creationId="{31C00B84-BC49-42C5-B821-99399293B87D}"/>
          </ac:picMkLst>
        </pc:picChg>
        <pc:picChg chg="add mod">
          <ac:chgData name="Kim Ji Hyeok" userId="8309d3536c33bced" providerId="LiveId" clId="{CD942CEF-E139-4A7B-8EE6-0410853CF19C}" dt="2022-01-25T13:20:06.480" v="1380" actId="1076"/>
          <ac:picMkLst>
            <pc:docMk/>
            <pc:sldMk cId="3885708660" sldId="697"/>
            <ac:picMk id="2050" creationId="{1290550A-6D5D-4AFE-80CC-EE2CBC84807F}"/>
          </ac:picMkLst>
        </pc:picChg>
      </pc:sldChg>
    </pc:docChg>
  </pc:docChgLst>
  <pc:docChgLst>
    <pc:chgData name="김수혜" userId="bd52d933-23bf-4b2f-ae26-a9aa51169b8d" providerId="ADAL" clId="{B8C59053-92D7-0440-93C5-5FBB9CA67352}"/>
    <pc:docChg chg="custSel modSld modMainMaster">
      <pc:chgData name="김수혜" userId="bd52d933-23bf-4b2f-ae26-a9aa51169b8d" providerId="ADAL" clId="{B8C59053-92D7-0440-93C5-5FBB9CA67352}" dt="2021-10-15T07:04:13.804" v="8" actId="1076"/>
      <pc:docMkLst>
        <pc:docMk/>
      </pc:docMkLst>
      <pc:sldChg chg="addSp delSp modSp mod">
        <pc:chgData name="김수혜" userId="bd52d933-23bf-4b2f-ae26-a9aa51169b8d" providerId="ADAL" clId="{B8C59053-92D7-0440-93C5-5FBB9CA67352}" dt="2021-10-15T07:03:12.189" v="1" actId="478"/>
        <pc:sldMkLst>
          <pc:docMk/>
          <pc:sldMk cId="890681243" sldId="257"/>
        </pc:sldMkLst>
        <pc:spChg chg="add del mod">
          <ac:chgData name="김수혜" userId="bd52d933-23bf-4b2f-ae26-a9aa51169b8d" providerId="ADAL" clId="{B8C59053-92D7-0440-93C5-5FBB9CA67352}" dt="2021-10-15T07:03:12.189" v="1" actId="478"/>
          <ac:spMkLst>
            <pc:docMk/>
            <pc:sldMk cId="890681243" sldId="257"/>
            <ac:spMk id="4" creationId="{F40D946C-2105-3046-82A8-20C8200D6708}"/>
          </ac:spMkLst>
        </pc:spChg>
      </pc:sldChg>
      <pc:sldMasterChg chg="modSp mod">
        <pc:chgData name="김수혜" userId="bd52d933-23bf-4b2f-ae26-a9aa51169b8d" providerId="ADAL" clId="{B8C59053-92D7-0440-93C5-5FBB9CA67352}" dt="2021-10-15T07:04:13.804" v="8" actId="1076"/>
        <pc:sldMasterMkLst>
          <pc:docMk/>
          <pc:sldMasterMk cId="4172890917" sldId="2147483660"/>
        </pc:sldMasterMkLst>
        <pc:picChg chg="mod">
          <ac:chgData name="김수혜" userId="bd52d933-23bf-4b2f-ae26-a9aa51169b8d" providerId="ADAL" clId="{B8C59053-92D7-0440-93C5-5FBB9CA67352}" dt="2021-10-15T07:04:05.128" v="6" actId="1037"/>
          <ac:picMkLst>
            <pc:docMk/>
            <pc:sldMasterMk cId="4172890917" sldId="2147483660"/>
            <ac:picMk id="14" creationId="{00000000-0000-0000-0000-000000000000}"/>
          </ac:picMkLst>
        </pc:picChg>
        <pc:picChg chg="mod">
          <ac:chgData name="김수혜" userId="bd52d933-23bf-4b2f-ae26-a9aa51169b8d" providerId="ADAL" clId="{B8C59053-92D7-0440-93C5-5FBB9CA67352}" dt="2021-10-15T07:04:13.804" v="8" actId="1076"/>
          <ac:picMkLst>
            <pc:docMk/>
            <pc:sldMasterMk cId="4172890917" sldId="2147483660"/>
            <ac:picMk id="15" creationId="{00000000-0000-0000-0000-000000000000}"/>
          </ac:picMkLst>
        </pc:picChg>
      </pc:sldMasterChg>
    </pc:docChg>
  </pc:docChgLst>
  <pc:docChgLst>
    <pc:chgData name="Kim Ji Hyeok" userId="8309d3536c33bced" providerId="LiveId" clId="{BFE3E866-5D9B-4729-8C54-BA20A118C0A7}"/>
    <pc:docChg chg="undo custSel addSld delSld modSld sldOrd">
      <pc:chgData name="Kim Ji Hyeok" userId="8309d3536c33bced" providerId="LiveId" clId="{BFE3E866-5D9B-4729-8C54-BA20A118C0A7}" dt="2021-09-01T08:47:39.885" v="11993"/>
      <pc:docMkLst>
        <pc:docMk/>
      </pc:docMkLst>
      <pc:sldChg chg="modSp mod">
        <pc:chgData name="Kim Ji Hyeok" userId="8309d3536c33bced" providerId="LiveId" clId="{BFE3E866-5D9B-4729-8C54-BA20A118C0A7}" dt="2021-09-01T08:31:24.697" v="11613" actId="20577"/>
        <pc:sldMkLst>
          <pc:docMk/>
          <pc:sldMk cId="890681243" sldId="257"/>
        </pc:sldMkLst>
        <pc:spChg chg="mod">
          <ac:chgData name="Kim Ji Hyeok" userId="8309d3536c33bced" providerId="LiveId" clId="{BFE3E866-5D9B-4729-8C54-BA20A118C0A7}" dt="2021-09-01T08:31:24.697" v="11613" actId="20577"/>
          <ac:spMkLst>
            <pc:docMk/>
            <pc:sldMk cId="890681243" sldId="257"/>
            <ac:spMk id="6" creationId="{00000000-0000-0000-0000-000000000000}"/>
          </ac:spMkLst>
        </pc:spChg>
      </pc:sldChg>
      <pc:sldChg chg="modSp mod">
        <pc:chgData name="Kim Ji Hyeok" userId="8309d3536c33bced" providerId="LiveId" clId="{BFE3E866-5D9B-4729-8C54-BA20A118C0A7}" dt="2021-09-01T07:11:07.013" v="9749"/>
        <pc:sldMkLst>
          <pc:docMk/>
          <pc:sldMk cId="613881557" sldId="379"/>
        </pc:sldMkLst>
        <pc:spChg chg="mod">
          <ac:chgData name="Kim Ji Hyeok" userId="8309d3536c33bced" providerId="LiveId" clId="{BFE3E866-5D9B-4729-8C54-BA20A118C0A7}" dt="2021-09-01T07:11:07.013" v="9749"/>
          <ac:spMkLst>
            <pc:docMk/>
            <pc:sldMk cId="613881557" sldId="379"/>
            <ac:spMk id="3" creationId="{77D080B7-1E6D-4512-AAE6-8D54AC5529CE}"/>
          </ac:spMkLst>
        </pc:spChg>
      </pc:sldChg>
      <pc:sldChg chg="modSp mod">
        <pc:chgData name="Kim Ji Hyeok" userId="8309d3536c33bced" providerId="LiveId" clId="{BFE3E866-5D9B-4729-8C54-BA20A118C0A7}" dt="2021-09-01T08:31:53.137" v="11633" actId="20577"/>
        <pc:sldMkLst>
          <pc:docMk/>
          <pc:sldMk cId="2549799830" sldId="544"/>
        </pc:sldMkLst>
        <pc:spChg chg="mod">
          <ac:chgData name="Kim Ji Hyeok" userId="8309d3536c33bced" providerId="LiveId" clId="{BFE3E866-5D9B-4729-8C54-BA20A118C0A7}" dt="2021-09-01T08:31:53.137" v="11633" actId="20577"/>
          <ac:spMkLst>
            <pc:docMk/>
            <pc:sldMk cId="2549799830" sldId="544"/>
            <ac:spMk id="6" creationId="{00000000-0000-0000-0000-000000000000}"/>
          </ac:spMkLst>
        </pc:spChg>
      </pc:sldChg>
      <pc:sldChg chg="modSp mod">
        <pc:chgData name="Kim Ji Hyeok" userId="8309d3536c33bced" providerId="LiveId" clId="{BFE3E866-5D9B-4729-8C54-BA20A118C0A7}" dt="2021-08-29T13:02:16.505" v="2899" actId="20577"/>
        <pc:sldMkLst>
          <pc:docMk/>
          <pc:sldMk cId="1637917326" sldId="553"/>
        </pc:sldMkLst>
        <pc:spChg chg="mod">
          <ac:chgData name="Kim Ji Hyeok" userId="8309d3536c33bced" providerId="LiveId" clId="{BFE3E866-5D9B-4729-8C54-BA20A118C0A7}" dt="2021-08-29T13:02:16.505" v="2899" actId="20577"/>
          <ac:spMkLst>
            <pc:docMk/>
            <pc:sldMk cId="1637917326" sldId="553"/>
            <ac:spMk id="3" creationId="{00000000-0000-0000-0000-000000000000}"/>
          </ac:spMkLst>
        </pc:spChg>
      </pc:sldChg>
      <pc:sldChg chg="addSp delSp modSp mod">
        <pc:chgData name="Kim Ji Hyeok" userId="8309d3536c33bced" providerId="LiveId" clId="{BFE3E866-5D9B-4729-8C54-BA20A118C0A7}" dt="2021-08-29T13:28:51.316" v="3891" actId="21"/>
        <pc:sldMkLst>
          <pc:docMk/>
          <pc:sldMk cId="37356726" sldId="555"/>
        </pc:sldMkLst>
        <pc:spChg chg="add mod">
          <ac:chgData name="Kim Ji Hyeok" userId="8309d3536c33bced" providerId="LiveId" clId="{BFE3E866-5D9B-4729-8C54-BA20A118C0A7}" dt="2021-08-29T13:26:14.452" v="3881" actId="20577"/>
          <ac:spMkLst>
            <pc:docMk/>
            <pc:sldMk cId="37356726" sldId="555"/>
            <ac:spMk id="7" creationId="{DBD644E2-FD2B-45E1-8E20-C86BEEC586C5}"/>
          </ac:spMkLst>
        </pc:spChg>
        <pc:spChg chg="mod">
          <ac:chgData name="Kim Ji Hyeok" userId="8309d3536c33bced" providerId="LiveId" clId="{BFE3E866-5D9B-4729-8C54-BA20A118C0A7}" dt="2021-08-29T13:27:40.875" v="3886" actId="20577"/>
          <ac:spMkLst>
            <pc:docMk/>
            <pc:sldMk cId="37356726" sldId="555"/>
            <ac:spMk id="8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28:51.316" v="3891" actId="21"/>
          <ac:spMkLst>
            <pc:docMk/>
            <pc:sldMk cId="37356726" sldId="555"/>
            <ac:spMk id="9" creationId="{391B60B4-4B8D-4896-BFB3-1008D1FC92B0}"/>
          </ac:spMkLst>
        </pc:spChg>
        <pc:picChg chg="add mod">
          <ac:chgData name="Kim Ji Hyeok" userId="8309d3536c33bced" providerId="LiveId" clId="{BFE3E866-5D9B-4729-8C54-BA20A118C0A7}" dt="2021-08-29T13:25:56.111" v="3876" actId="1035"/>
          <ac:picMkLst>
            <pc:docMk/>
            <pc:sldMk cId="37356726" sldId="555"/>
            <ac:picMk id="4" creationId="{F0D00178-B7B1-45B7-B874-0C453560BE2F}"/>
          </ac:picMkLst>
        </pc:picChg>
        <pc:picChg chg="add mod">
          <ac:chgData name="Kim Ji Hyeok" userId="8309d3536c33bced" providerId="LiveId" clId="{BFE3E866-5D9B-4729-8C54-BA20A118C0A7}" dt="2021-08-29T13:25:59.981" v="3879" actId="1036"/>
          <ac:picMkLst>
            <pc:docMk/>
            <pc:sldMk cId="37356726" sldId="555"/>
            <ac:picMk id="6" creationId="{6E826E4A-D3C8-4967-B262-8C156A516CF7}"/>
          </ac:picMkLst>
        </pc:picChg>
      </pc:sldChg>
      <pc:sldChg chg="addSp delSp modSp mod">
        <pc:chgData name="Kim Ji Hyeok" userId="8309d3536c33bced" providerId="LiveId" clId="{BFE3E866-5D9B-4729-8C54-BA20A118C0A7}" dt="2021-08-29T13:48:27.146" v="4351"/>
        <pc:sldMkLst>
          <pc:docMk/>
          <pc:sldMk cId="1382478801" sldId="556"/>
        </pc:sldMkLst>
        <pc:spChg chg="del">
          <ac:chgData name="Kim Ji Hyeok" userId="8309d3536c33bced" providerId="LiveId" clId="{BFE3E866-5D9B-4729-8C54-BA20A118C0A7}" dt="2021-08-29T13:40:39.592" v="4276" actId="478"/>
          <ac:spMkLst>
            <pc:docMk/>
            <pc:sldMk cId="1382478801" sldId="556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0:43.285" v="4279" actId="478"/>
          <ac:spMkLst>
            <pc:docMk/>
            <pc:sldMk cId="1382478801" sldId="556"/>
            <ac:spMk id="7" creationId="{B2078961-CA40-475A-96BD-3F1B1ABF1372}"/>
          </ac:spMkLst>
        </pc:spChg>
        <pc:spChg chg="add del mod">
          <ac:chgData name="Kim Ji Hyeok" userId="8309d3536c33bced" providerId="LiveId" clId="{BFE3E866-5D9B-4729-8C54-BA20A118C0A7}" dt="2021-08-29T13:40:41.306" v="4278"/>
          <ac:spMkLst>
            <pc:docMk/>
            <pc:sldMk cId="1382478801" sldId="556"/>
            <ac:spMk id="21" creationId="{A8404DB6-70F1-4741-A76E-160889ED78C7}"/>
          </ac:spMkLst>
        </pc:spChg>
        <pc:spChg chg="add del mod">
          <ac:chgData name="Kim Ji Hyeok" userId="8309d3536c33bced" providerId="LiveId" clId="{BFE3E866-5D9B-4729-8C54-BA20A118C0A7}" dt="2021-08-29T13:48:26.985" v="4350" actId="478"/>
          <ac:spMkLst>
            <pc:docMk/>
            <pc:sldMk cId="1382478801" sldId="556"/>
            <ac:spMk id="22" creationId="{63855B54-A671-4824-940C-241C6AEFE0D5}"/>
          </ac:spMkLst>
        </pc:spChg>
        <pc:spChg chg="add mod">
          <ac:chgData name="Kim Ji Hyeok" userId="8309d3536c33bced" providerId="LiveId" clId="{BFE3E866-5D9B-4729-8C54-BA20A118C0A7}" dt="2021-08-29T13:48:27.146" v="4351"/>
          <ac:spMkLst>
            <pc:docMk/>
            <pc:sldMk cId="1382478801" sldId="556"/>
            <ac:spMk id="23" creationId="{B1016CE2-2BEC-4BB9-AFF2-F07209F3E01C}"/>
          </ac:spMkLst>
        </pc:spChg>
      </pc:sldChg>
      <pc:sldChg chg="addSp delSp modSp mod">
        <pc:chgData name="Kim Ji Hyeok" userId="8309d3536c33bced" providerId="LiveId" clId="{BFE3E866-5D9B-4729-8C54-BA20A118C0A7}" dt="2021-08-29T14:00:50.203" v="4823" actId="20577"/>
        <pc:sldMkLst>
          <pc:docMk/>
          <pc:sldMk cId="1600044296" sldId="557"/>
        </pc:sldMkLst>
        <pc:spChg chg="del">
          <ac:chgData name="Kim Ji Hyeok" userId="8309d3536c33bced" providerId="LiveId" clId="{BFE3E866-5D9B-4729-8C54-BA20A118C0A7}" dt="2021-08-29T13:06:45.177" v="3023" actId="478"/>
          <ac:spMkLst>
            <pc:docMk/>
            <pc:sldMk cId="1600044296" sldId="557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06:48.499" v="3025" actId="478"/>
          <ac:spMkLst>
            <pc:docMk/>
            <pc:sldMk cId="1600044296" sldId="557"/>
            <ac:spMk id="6" creationId="{59B3F394-6224-420E-8B70-B72F04C29F44}"/>
          </ac:spMkLst>
        </pc:spChg>
        <pc:spChg chg="mod">
          <ac:chgData name="Kim Ji Hyeok" userId="8309d3536c33bced" providerId="LiveId" clId="{BFE3E866-5D9B-4729-8C54-BA20A118C0A7}" dt="2021-08-29T14:00:50.203" v="4823" actId="20577"/>
          <ac:spMkLst>
            <pc:docMk/>
            <pc:sldMk cId="1600044296" sldId="557"/>
            <ac:spMk id="8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8:22.689" v="4348" actId="478"/>
          <ac:spMkLst>
            <pc:docMk/>
            <pc:sldMk cId="1600044296" sldId="557"/>
            <ac:spMk id="61" creationId="{B67F8F6D-599F-4CFC-8B33-CA744ACE80AC}"/>
          </ac:spMkLst>
        </pc:spChg>
        <pc:spChg chg="add mod">
          <ac:chgData name="Kim Ji Hyeok" userId="8309d3536c33bced" providerId="LiveId" clId="{BFE3E866-5D9B-4729-8C54-BA20A118C0A7}" dt="2021-08-29T13:48:23.045" v="4349"/>
          <ac:spMkLst>
            <pc:docMk/>
            <pc:sldMk cId="1600044296" sldId="557"/>
            <ac:spMk id="62" creationId="{AD278959-B930-412D-B8E4-25716DA6DBD0}"/>
          </ac:spMkLst>
        </pc:spChg>
      </pc:sldChg>
      <pc:sldChg chg="addSp delSp modSp del mod">
        <pc:chgData name="Kim Ji Hyeok" userId="8309d3536c33bced" providerId="LiveId" clId="{BFE3E866-5D9B-4729-8C54-BA20A118C0A7}" dt="2021-08-29T13:45:51.566" v="4318" actId="47"/>
        <pc:sldMkLst>
          <pc:docMk/>
          <pc:sldMk cId="867156166" sldId="558"/>
        </pc:sldMkLst>
        <pc:spChg chg="del">
          <ac:chgData name="Kim Ji Hyeok" userId="8309d3536c33bced" providerId="LiveId" clId="{BFE3E866-5D9B-4729-8C54-BA20A118C0A7}" dt="2021-08-29T13:40:49.101" v="4281" actId="478"/>
          <ac:spMkLst>
            <pc:docMk/>
            <pc:sldMk cId="867156166" sldId="558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0:54.200" v="4282" actId="478"/>
          <ac:spMkLst>
            <pc:docMk/>
            <pc:sldMk cId="867156166" sldId="558"/>
            <ac:spMk id="12" creationId="{2BE54565-B383-466E-84CE-3B43C6DA0F43}"/>
          </ac:spMkLst>
        </pc:spChg>
        <pc:spChg chg="add mod">
          <ac:chgData name="Kim Ji Hyeok" userId="8309d3536c33bced" providerId="LiveId" clId="{BFE3E866-5D9B-4729-8C54-BA20A118C0A7}" dt="2021-08-29T13:40:54.520" v="4283"/>
          <ac:spMkLst>
            <pc:docMk/>
            <pc:sldMk cId="867156166" sldId="558"/>
            <ac:spMk id="13" creationId="{CD8B2277-612F-49C4-8F7C-F6A5FF913D08}"/>
          </ac:spMkLst>
        </pc:spChg>
      </pc:sldChg>
      <pc:sldChg chg="addSp delSp modSp mod">
        <pc:chgData name="Kim Ji Hyeok" userId="8309d3536c33bced" providerId="LiveId" clId="{BFE3E866-5D9B-4729-8C54-BA20A118C0A7}" dt="2021-08-29T13:48:40.945" v="4356"/>
        <pc:sldMkLst>
          <pc:docMk/>
          <pc:sldMk cId="27121039" sldId="559"/>
        </pc:sldMkLst>
        <pc:spChg chg="del">
          <ac:chgData name="Kim Ji Hyeok" userId="8309d3536c33bced" providerId="LiveId" clId="{BFE3E866-5D9B-4729-8C54-BA20A118C0A7}" dt="2021-08-29T13:48:37.773" v="4354" actId="478"/>
          <ac:spMkLst>
            <pc:docMk/>
            <pc:sldMk cId="27121039" sldId="559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8:40.769" v="4355" actId="478"/>
          <ac:spMkLst>
            <pc:docMk/>
            <pc:sldMk cId="27121039" sldId="559"/>
            <ac:spMk id="12" creationId="{9069FF48-3E80-4AC3-90F8-2AE4D5C50BA1}"/>
          </ac:spMkLst>
        </pc:spChg>
        <pc:spChg chg="add mod">
          <ac:chgData name="Kim Ji Hyeok" userId="8309d3536c33bced" providerId="LiveId" clId="{BFE3E866-5D9B-4729-8C54-BA20A118C0A7}" dt="2021-08-29T13:48:40.945" v="4356"/>
          <ac:spMkLst>
            <pc:docMk/>
            <pc:sldMk cId="27121039" sldId="559"/>
            <ac:spMk id="13" creationId="{44D65A5D-657B-4DA1-9242-2AFAF63049F2}"/>
          </ac:spMkLst>
        </pc:spChg>
      </pc:sldChg>
      <pc:sldChg chg="addSp delSp modSp mod">
        <pc:chgData name="Kim Ji Hyeok" userId="8309d3536c33bced" providerId="LiveId" clId="{BFE3E866-5D9B-4729-8C54-BA20A118C0A7}" dt="2021-08-29T13:48:47.054" v="4358"/>
        <pc:sldMkLst>
          <pc:docMk/>
          <pc:sldMk cId="893409960" sldId="560"/>
        </pc:sldMkLst>
        <pc:spChg chg="del">
          <ac:chgData name="Kim Ji Hyeok" userId="8309d3536c33bced" providerId="LiveId" clId="{BFE3E866-5D9B-4729-8C54-BA20A118C0A7}" dt="2021-08-29T13:42:05.196" v="4290" actId="478"/>
          <ac:spMkLst>
            <pc:docMk/>
            <pc:sldMk cId="893409960" sldId="560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2:06.613" v="4291" actId="478"/>
          <ac:spMkLst>
            <pc:docMk/>
            <pc:sldMk cId="893409960" sldId="560"/>
            <ac:spMk id="12" creationId="{7297E134-E4F3-4DBE-8AFC-2F18250C1AAA}"/>
          </ac:spMkLst>
        </pc:spChg>
        <pc:spChg chg="add del mod">
          <ac:chgData name="Kim Ji Hyeok" userId="8309d3536c33bced" providerId="LiveId" clId="{BFE3E866-5D9B-4729-8C54-BA20A118C0A7}" dt="2021-08-29T13:48:46.782" v="4357" actId="478"/>
          <ac:spMkLst>
            <pc:docMk/>
            <pc:sldMk cId="893409960" sldId="560"/>
            <ac:spMk id="13" creationId="{894305BA-40C0-4584-A8B8-F34D062A25C0}"/>
          </ac:spMkLst>
        </pc:spChg>
        <pc:spChg chg="add mod">
          <ac:chgData name="Kim Ji Hyeok" userId="8309d3536c33bced" providerId="LiveId" clId="{BFE3E866-5D9B-4729-8C54-BA20A118C0A7}" dt="2021-08-29T13:48:47.054" v="4358"/>
          <ac:spMkLst>
            <pc:docMk/>
            <pc:sldMk cId="893409960" sldId="560"/>
            <ac:spMk id="14" creationId="{5E122933-B1B3-4081-9102-FB70BA23D772}"/>
          </ac:spMkLst>
        </pc:spChg>
      </pc:sldChg>
      <pc:sldChg chg="addSp delSp modSp mod ord">
        <pc:chgData name="Kim Ji Hyeok" userId="8309d3536c33bced" providerId="LiveId" clId="{BFE3E866-5D9B-4729-8C54-BA20A118C0A7}" dt="2021-08-29T13:39:28.494" v="4274" actId="1035"/>
        <pc:sldMkLst>
          <pc:docMk/>
          <pc:sldMk cId="173730165" sldId="563"/>
        </pc:sldMkLst>
        <pc:spChg chg="del">
          <ac:chgData name="Kim Ji Hyeok" userId="8309d3536c33bced" providerId="LiveId" clId="{BFE3E866-5D9B-4729-8C54-BA20A118C0A7}" dt="2021-08-29T13:17:02.154" v="3527" actId="478"/>
          <ac:spMkLst>
            <pc:docMk/>
            <pc:sldMk cId="173730165" sldId="563"/>
            <ac:spMk id="2" creationId="{00000000-0000-0000-0000-000000000000}"/>
          </ac:spMkLst>
        </pc:spChg>
        <pc:spChg chg="del mod">
          <ac:chgData name="Kim Ji Hyeok" userId="8309d3536c33bced" providerId="LiveId" clId="{BFE3E866-5D9B-4729-8C54-BA20A118C0A7}" dt="2021-08-29T13:38:26.196" v="4151" actId="21"/>
          <ac:spMkLst>
            <pc:docMk/>
            <pc:sldMk cId="173730165" sldId="563"/>
            <ac:spMk id="5" creationId="{00000000-0000-0000-0000-000000000000}"/>
          </ac:spMkLst>
        </pc:spChg>
        <pc:spChg chg="del">
          <ac:chgData name="Kim Ji Hyeok" userId="8309d3536c33bced" providerId="LiveId" clId="{BFE3E866-5D9B-4729-8C54-BA20A118C0A7}" dt="2021-08-29T13:18:07.365" v="3548" actId="478"/>
          <ac:spMkLst>
            <pc:docMk/>
            <pc:sldMk cId="173730165" sldId="563"/>
            <ac:spMk id="9" creationId="{00000000-0000-0000-0000-000000000000}"/>
          </ac:spMkLst>
        </pc:spChg>
        <pc:spChg chg="del mod">
          <ac:chgData name="Kim Ji Hyeok" userId="8309d3536c33bced" providerId="LiveId" clId="{BFE3E866-5D9B-4729-8C54-BA20A118C0A7}" dt="2021-08-29T13:18:09.704" v="3549" actId="478"/>
          <ac:spMkLst>
            <pc:docMk/>
            <pc:sldMk cId="173730165" sldId="563"/>
            <ac:spMk id="14" creationId="{00000000-0000-0000-0000-000000000000}"/>
          </ac:spMkLst>
        </pc:spChg>
        <pc:spChg chg="add mod ord">
          <ac:chgData name="Kim Ji Hyeok" userId="8309d3536c33bced" providerId="LiveId" clId="{BFE3E866-5D9B-4729-8C54-BA20A118C0A7}" dt="2021-08-29T13:17:52.040" v="3542" actId="167"/>
          <ac:spMkLst>
            <pc:docMk/>
            <pc:sldMk cId="173730165" sldId="563"/>
            <ac:spMk id="15" creationId="{7ADDF29E-3BA8-43A5-8BEB-F565EAFD10DA}"/>
          </ac:spMkLst>
        </pc:spChg>
        <pc:spChg chg="add mod ord">
          <ac:chgData name="Kim Ji Hyeok" userId="8309d3536c33bced" providerId="LiveId" clId="{BFE3E866-5D9B-4729-8C54-BA20A118C0A7}" dt="2021-08-29T13:17:27.362" v="3538" actId="167"/>
          <ac:spMkLst>
            <pc:docMk/>
            <pc:sldMk cId="173730165" sldId="563"/>
            <ac:spMk id="16" creationId="{BF257173-582D-403E-B8D2-D5BBE2539CD7}"/>
          </ac:spMkLst>
        </pc:spChg>
        <pc:spChg chg="add mod ord">
          <ac:chgData name="Kim Ji Hyeok" userId="8309d3536c33bced" providerId="LiveId" clId="{BFE3E866-5D9B-4729-8C54-BA20A118C0A7}" dt="2021-08-29T13:17:25.220" v="3537" actId="167"/>
          <ac:spMkLst>
            <pc:docMk/>
            <pc:sldMk cId="173730165" sldId="563"/>
            <ac:spMk id="19" creationId="{1E634DA1-E721-4D9A-A861-4BD70322404A}"/>
          </ac:spMkLst>
        </pc:spChg>
        <pc:spChg chg="add mod">
          <ac:chgData name="Kim Ji Hyeok" userId="8309d3536c33bced" providerId="LiveId" clId="{BFE3E866-5D9B-4729-8C54-BA20A118C0A7}" dt="2021-08-29T13:37:16.232" v="4064" actId="20577"/>
          <ac:spMkLst>
            <pc:docMk/>
            <pc:sldMk cId="173730165" sldId="563"/>
            <ac:spMk id="20" creationId="{597E0421-41AC-42CF-82C5-57814D17D3B0}"/>
          </ac:spMkLst>
        </pc:spChg>
        <pc:spChg chg="add mod">
          <ac:chgData name="Kim Ji Hyeok" userId="8309d3536c33bced" providerId="LiveId" clId="{BFE3E866-5D9B-4729-8C54-BA20A118C0A7}" dt="2021-08-29T13:37:18.713" v="4065" actId="1036"/>
          <ac:spMkLst>
            <pc:docMk/>
            <pc:sldMk cId="173730165" sldId="563"/>
            <ac:spMk id="22" creationId="{3894EB00-F2DB-43EE-B4F0-A892A40A0D55}"/>
          </ac:spMkLst>
        </pc:spChg>
        <pc:spChg chg="add del mod">
          <ac:chgData name="Kim Ji Hyeok" userId="8309d3536c33bced" providerId="LiveId" clId="{BFE3E866-5D9B-4729-8C54-BA20A118C0A7}" dt="2021-08-29T13:38:38.244" v="4213" actId="21"/>
          <ac:spMkLst>
            <pc:docMk/>
            <pc:sldMk cId="173730165" sldId="563"/>
            <ac:spMk id="26" creationId="{C9771DA5-4597-4086-9F1B-14E706F5EE2D}"/>
          </ac:spMkLst>
        </pc:spChg>
        <pc:spChg chg="add mod">
          <ac:chgData name="Kim Ji Hyeok" userId="8309d3536c33bced" providerId="LiveId" clId="{BFE3E866-5D9B-4729-8C54-BA20A118C0A7}" dt="2021-08-29T13:39:28.494" v="4274" actId="1035"/>
          <ac:spMkLst>
            <pc:docMk/>
            <pc:sldMk cId="173730165" sldId="563"/>
            <ac:spMk id="27" creationId="{298C2CC6-B035-4EBF-900F-F9FA7AB05792}"/>
          </ac:spMkLst>
        </pc:spChg>
        <pc:spChg chg="add mod">
          <ac:chgData name="Kim Ji Hyeok" userId="8309d3536c33bced" providerId="LiveId" clId="{BFE3E866-5D9B-4729-8C54-BA20A118C0A7}" dt="2021-08-29T13:38:35.269" v="4212" actId="1035"/>
          <ac:spMkLst>
            <pc:docMk/>
            <pc:sldMk cId="173730165" sldId="563"/>
            <ac:spMk id="28" creationId="{E0052DE1-6BBA-4A71-87A0-F643EA2DC6CB}"/>
          </ac:spMkLst>
        </pc:spChg>
        <pc:spChg chg="add mod">
          <ac:chgData name="Kim Ji Hyeok" userId="8309d3536c33bced" providerId="LiveId" clId="{BFE3E866-5D9B-4729-8C54-BA20A118C0A7}" dt="2021-08-29T13:38:44.148" v="4271" actId="1036"/>
          <ac:spMkLst>
            <pc:docMk/>
            <pc:sldMk cId="173730165" sldId="563"/>
            <ac:spMk id="29" creationId="{A36AE9FB-3912-4593-854F-C9406AC6F11D}"/>
          </ac:spMkLst>
        </pc:spChg>
        <pc:graphicFrameChg chg="add mod modGraphic">
          <ac:chgData name="Kim Ji Hyeok" userId="8309d3536c33bced" providerId="LiveId" clId="{BFE3E866-5D9B-4729-8C54-BA20A118C0A7}" dt="2021-08-29T13:37:10.152" v="4061" actId="1076"/>
          <ac:graphicFrameMkLst>
            <pc:docMk/>
            <pc:sldMk cId="173730165" sldId="563"/>
            <ac:graphicFrameMk id="23" creationId="{1F467D12-51D8-4115-9E4B-9BF08C01D956}"/>
          </ac:graphicFrameMkLst>
        </pc:graphicFrameChg>
        <pc:picChg chg="del">
          <ac:chgData name="Kim Ji Hyeok" userId="8309d3536c33bced" providerId="LiveId" clId="{BFE3E866-5D9B-4729-8C54-BA20A118C0A7}" dt="2021-08-29T13:18:04.766" v="3546" actId="478"/>
          <ac:picMkLst>
            <pc:docMk/>
            <pc:sldMk cId="173730165" sldId="563"/>
            <ac:picMk id="10" creationId="{00000000-0000-0000-0000-000000000000}"/>
          </ac:picMkLst>
        </pc:picChg>
        <pc:picChg chg="del mod">
          <ac:chgData name="Kim Ji Hyeok" userId="8309d3536c33bced" providerId="LiveId" clId="{BFE3E866-5D9B-4729-8C54-BA20A118C0A7}" dt="2021-08-29T13:33:22.913" v="3980" actId="478"/>
          <ac:picMkLst>
            <pc:docMk/>
            <pc:sldMk cId="173730165" sldId="563"/>
            <ac:picMk id="11" creationId="{00000000-0000-0000-0000-000000000000}"/>
          </ac:picMkLst>
        </pc:picChg>
        <pc:picChg chg="del mod">
          <ac:chgData name="Kim Ji Hyeok" userId="8309d3536c33bced" providerId="LiveId" clId="{BFE3E866-5D9B-4729-8C54-BA20A118C0A7}" dt="2021-08-29T13:33:23.382" v="3981" actId="478"/>
          <ac:picMkLst>
            <pc:docMk/>
            <pc:sldMk cId="173730165" sldId="563"/>
            <ac:picMk id="12" creationId="{00000000-0000-0000-0000-000000000000}"/>
          </ac:picMkLst>
        </pc:picChg>
        <pc:picChg chg="del">
          <ac:chgData name="Kim Ji Hyeok" userId="8309d3536c33bced" providerId="LiveId" clId="{BFE3E866-5D9B-4729-8C54-BA20A118C0A7}" dt="2021-08-29T13:18:05.380" v="3547" actId="478"/>
          <ac:picMkLst>
            <pc:docMk/>
            <pc:sldMk cId="173730165" sldId="563"/>
            <ac:picMk id="13" creationId="{00000000-0000-0000-0000-000000000000}"/>
          </ac:picMkLst>
        </pc:picChg>
        <pc:picChg chg="add mod">
          <ac:chgData name="Kim Ji Hyeok" userId="8309d3536c33bced" providerId="LiveId" clId="{BFE3E866-5D9B-4729-8C54-BA20A118C0A7}" dt="2021-08-29T13:38:28.171" v="4155" actId="1035"/>
          <ac:picMkLst>
            <pc:docMk/>
            <pc:sldMk cId="173730165" sldId="563"/>
            <ac:picMk id="24" creationId="{6E729614-82E0-4D13-86E8-5CDDF1EDCBBF}"/>
          </ac:picMkLst>
        </pc:picChg>
        <pc:picChg chg="add mod">
          <ac:chgData name="Kim Ji Hyeok" userId="8309d3536c33bced" providerId="LiveId" clId="{BFE3E866-5D9B-4729-8C54-BA20A118C0A7}" dt="2021-08-29T13:38:39.606" v="4217" actId="1035"/>
          <ac:picMkLst>
            <pc:docMk/>
            <pc:sldMk cId="173730165" sldId="563"/>
            <ac:picMk id="25" creationId="{59F01AFF-3EF5-4EBF-95F8-C182A363E75A}"/>
          </ac:picMkLst>
        </pc:picChg>
        <pc:cxnChg chg="del">
          <ac:chgData name="Kim Ji Hyeok" userId="8309d3536c33bced" providerId="LiveId" clId="{BFE3E866-5D9B-4729-8C54-BA20A118C0A7}" dt="2021-08-29T13:17:41.806" v="3540" actId="478"/>
          <ac:cxnSpMkLst>
            <pc:docMk/>
            <pc:sldMk cId="173730165" sldId="563"/>
            <ac:cxnSpMk id="17" creationId="{00000000-0000-0000-0000-000000000000}"/>
          </ac:cxnSpMkLst>
        </pc:cxnChg>
        <pc:cxnChg chg="del">
          <ac:chgData name="Kim Ji Hyeok" userId="8309d3536c33bced" providerId="LiveId" clId="{BFE3E866-5D9B-4729-8C54-BA20A118C0A7}" dt="2021-08-29T13:17:42.567" v="3541" actId="478"/>
          <ac:cxnSpMkLst>
            <pc:docMk/>
            <pc:sldMk cId="173730165" sldId="563"/>
            <ac:cxnSpMk id="18" creationId="{00000000-0000-0000-0000-000000000000}"/>
          </ac:cxnSpMkLst>
        </pc:cxnChg>
        <pc:cxnChg chg="del">
          <ac:chgData name="Kim Ji Hyeok" userId="8309d3536c33bced" providerId="LiveId" clId="{BFE3E866-5D9B-4729-8C54-BA20A118C0A7}" dt="2021-08-29T13:17:53.334" v="3543" actId="478"/>
          <ac:cxnSpMkLst>
            <pc:docMk/>
            <pc:sldMk cId="173730165" sldId="563"/>
            <ac:cxnSpMk id="21" creationId="{00000000-0000-0000-0000-000000000000}"/>
          </ac:cxnSpMkLst>
        </pc:cxnChg>
      </pc:sldChg>
      <pc:sldChg chg="modSp mod">
        <pc:chgData name="Kim Ji Hyeok" userId="8309d3536c33bced" providerId="LiveId" clId="{BFE3E866-5D9B-4729-8C54-BA20A118C0A7}" dt="2021-08-29T13:49:27.920" v="4372" actId="404"/>
        <pc:sldMkLst>
          <pc:docMk/>
          <pc:sldMk cId="3342489675" sldId="565"/>
        </pc:sldMkLst>
        <pc:spChg chg="mod">
          <ac:chgData name="Kim Ji Hyeok" userId="8309d3536c33bced" providerId="LiveId" clId="{BFE3E866-5D9B-4729-8C54-BA20A118C0A7}" dt="2021-08-29T13:49:27.920" v="4372" actId="404"/>
          <ac:spMkLst>
            <pc:docMk/>
            <pc:sldMk cId="3342489675" sldId="565"/>
            <ac:spMk id="2" creationId="{8D96EA0D-BDD3-478F-A477-EB13EDBB8226}"/>
          </ac:spMkLst>
        </pc:spChg>
      </pc:sldChg>
      <pc:sldChg chg="addSp delSp modSp mod">
        <pc:chgData name="Kim Ji Hyeok" userId="8309d3536c33bced" providerId="LiveId" clId="{BFE3E866-5D9B-4729-8C54-BA20A118C0A7}" dt="2021-08-29T13:49:54.733" v="4375" actId="478"/>
        <pc:sldMkLst>
          <pc:docMk/>
          <pc:sldMk cId="2665389608" sldId="568"/>
        </pc:sldMkLst>
        <pc:spChg chg="del">
          <ac:chgData name="Kim Ji Hyeok" userId="8309d3536c33bced" providerId="LiveId" clId="{BFE3E866-5D9B-4729-8C54-BA20A118C0A7}" dt="2021-08-29T13:44:33.278" v="4313" actId="478"/>
          <ac:spMkLst>
            <pc:docMk/>
            <pc:sldMk cId="2665389608" sldId="568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4:38.495" v="4314" actId="478"/>
          <ac:spMkLst>
            <pc:docMk/>
            <pc:sldMk cId="2665389608" sldId="568"/>
            <ac:spMk id="7" creationId="{E08D76C2-A840-43F9-B33A-4CB69F9F208F}"/>
          </ac:spMkLst>
        </pc:spChg>
        <pc:spChg chg="add del mod">
          <ac:chgData name="Kim Ji Hyeok" userId="8309d3536c33bced" providerId="LiveId" clId="{BFE3E866-5D9B-4729-8C54-BA20A118C0A7}" dt="2021-08-29T13:49:54.733" v="4375" actId="478"/>
          <ac:spMkLst>
            <pc:docMk/>
            <pc:sldMk cId="2665389608" sldId="568"/>
            <ac:spMk id="9" creationId="{C5B65B89-FF4D-4782-B366-8E36A0EA95E4}"/>
          </ac:spMkLst>
        </pc:spChg>
        <pc:spChg chg="add del mod">
          <ac:chgData name="Kim Ji Hyeok" userId="8309d3536c33bced" providerId="LiveId" clId="{BFE3E866-5D9B-4729-8C54-BA20A118C0A7}" dt="2021-08-29T13:49:51.127" v="4373" actId="478"/>
          <ac:spMkLst>
            <pc:docMk/>
            <pc:sldMk cId="2665389608" sldId="568"/>
            <ac:spMk id="11" creationId="{A2E4BD6F-C183-4DAA-A7E6-5860B2E3F0A4}"/>
          </ac:spMkLst>
        </pc:spChg>
        <pc:spChg chg="add mod">
          <ac:chgData name="Kim Ji Hyeok" userId="8309d3536c33bced" providerId="LiveId" clId="{BFE3E866-5D9B-4729-8C54-BA20A118C0A7}" dt="2021-08-29T13:49:51.305" v="4374"/>
          <ac:spMkLst>
            <pc:docMk/>
            <pc:sldMk cId="2665389608" sldId="568"/>
            <ac:spMk id="14" creationId="{6C7EEEBD-3711-451D-BDF8-B2990BFA28BC}"/>
          </ac:spMkLst>
        </pc:spChg>
      </pc:sldChg>
      <pc:sldChg chg="addSp delSp modSp mod modNotesTx">
        <pc:chgData name="Kim Ji Hyeok" userId="8309d3536c33bced" providerId="LiveId" clId="{BFE3E866-5D9B-4729-8C54-BA20A118C0A7}" dt="2021-09-01T07:07:06.559" v="9678" actId="20577"/>
        <pc:sldMkLst>
          <pc:docMk/>
          <pc:sldMk cId="549426502" sldId="570"/>
        </pc:sldMkLst>
        <pc:spChg chg="add mod">
          <ac:chgData name="Kim Ji Hyeok" userId="8309d3536c33bced" providerId="LiveId" clId="{BFE3E866-5D9B-4729-8C54-BA20A118C0A7}" dt="2021-09-01T07:04:11.577" v="9225" actId="1036"/>
          <ac:spMkLst>
            <pc:docMk/>
            <pc:sldMk cId="549426502" sldId="570"/>
            <ac:spMk id="3" creationId="{A232DF0A-1DD9-4A7A-BA77-6127561AEABE}"/>
          </ac:spMkLst>
        </pc:spChg>
        <pc:spChg chg="add mod">
          <ac:chgData name="Kim Ji Hyeok" userId="8309d3536c33bced" providerId="LiveId" clId="{BFE3E866-5D9B-4729-8C54-BA20A118C0A7}" dt="2021-09-01T07:07:06.559" v="9678" actId="20577"/>
          <ac:spMkLst>
            <pc:docMk/>
            <pc:sldMk cId="549426502" sldId="570"/>
            <ac:spMk id="5" creationId="{A0418C58-8803-43D1-B317-1D6D7CD96904}"/>
          </ac:spMkLst>
        </pc:spChg>
        <pc:spChg chg="del mod">
          <ac:chgData name="Kim Ji Hyeok" userId="8309d3536c33bced" providerId="LiveId" clId="{BFE3E866-5D9B-4729-8C54-BA20A118C0A7}" dt="2021-09-01T06:54:16.056" v="8889" actId="478"/>
          <ac:spMkLst>
            <pc:docMk/>
            <pc:sldMk cId="549426502" sldId="570"/>
            <ac:spMk id="9" creationId="{00000000-0000-0000-0000-000000000000}"/>
          </ac:spMkLst>
        </pc:spChg>
        <pc:spChg chg="del mod">
          <ac:chgData name="Kim Ji Hyeok" userId="8309d3536c33bced" providerId="LiveId" clId="{BFE3E866-5D9B-4729-8C54-BA20A118C0A7}" dt="2021-09-01T07:00:16.189" v="9043" actId="478"/>
          <ac:spMkLst>
            <pc:docMk/>
            <pc:sldMk cId="549426502" sldId="570"/>
            <ac:spMk id="19" creationId="{00000000-0000-0000-0000-000000000000}"/>
          </ac:spMkLst>
        </pc:spChg>
      </pc:sldChg>
      <pc:sldChg chg="addSp delSp modSp mod">
        <pc:chgData name="Kim Ji Hyeok" userId="8309d3536c33bced" providerId="LiveId" clId="{BFE3E866-5D9B-4729-8C54-BA20A118C0A7}" dt="2021-08-29T13:48:50.351" v="4360"/>
        <pc:sldMkLst>
          <pc:docMk/>
          <pc:sldMk cId="4106230963" sldId="571"/>
        </pc:sldMkLst>
        <pc:spChg chg="del">
          <ac:chgData name="Kim Ji Hyeok" userId="8309d3536c33bced" providerId="LiveId" clId="{BFE3E866-5D9B-4729-8C54-BA20A118C0A7}" dt="2021-08-29T13:42:10.630" v="4293" actId="478"/>
          <ac:spMkLst>
            <pc:docMk/>
            <pc:sldMk cId="4106230963" sldId="571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9T13:46:27.976" v="4329" actId="20577"/>
          <ac:spMkLst>
            <pc:docMk/>
            <pc:sldMk cId="4106230963" sldId="571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2:12.385" v="4294" actId="478"/>
          <ac:spMkLst>
            <pc:docMk/>
            <pc:sldMk cId="4106230963" sldId="571"/>
            <ac:spMk id="12" creationId="{8A16A65D-FEF3-47A4-A60B-63530A0BFFA6}"/>
          </ac:spMkLst>
        </pc:spChg>
        <pc:spChg chg="add del mod">
          <ac:chgData name="Kim Ji Hyeok" userId="8309d3536c33bced" providerId="LiveId" clId="{BFE3E866-5D9B-4729-8C54-BA20A118C0A7}" dt="2021-08-29T13:48:50.150" v="4359" actId="478"/>
          <ac:spMkLst>
            <pc:docMk/>
            <pc:sldMk cId="4106230963" sldId="571"/>
            <ac:spMk id="13" creationId="{FB30A396-7428-4C9F-8C47-B95D50F028BE}"/>
          </ac:spMkLst>
        </pc:spChg>
        <pc:spChg chg="add mod">
          <ac:chgData name="Kim Ji Hyeok" userId="8309d3536c33bced" providerId="LiveId" clId="{BFE3E866-5D9B-4729-8C54-BA20A118C0A7}" dt="2021-08-29T13:48:50.351" v="4360"/>
          <ac:spMkLst>
            <pc:docMk/>
            <pc:sldMk cId="4106230963" sldId="571"/>
            <ac:spMk id="14" creationId="{F3103AF6-58E8-473F-8209-E0B594D7F44F}"/>
          </ac:spMkLst>
        </pc:spChg>
      </pc:sldChg>
      <pc:sldChg chg="addSp delSp modSp mod">
        <pc:chgData name="Kim Ji Hyeok" userId="8309d3536c33bced" providerId="LiveId" clId="{BFE3E866-5D9B-4729-8C54-BA20A118C0A7}" dt="2021-08-29T13:48:53.786" v="4362"/>
        <pc:sldMkLst>
          <pc:docMk/>
          <pc:sldMk cId="2449039752" sldId="572"/>
        </pc:sldMkLst>
        <pc:spChg chg="del">
          <ac:chgData name="Kim Ji Hyeok" userId="8309d3536c33bced" providerId="LiveId" clId="{BFE3E866-5D9B-4729-8C54-BA20A118C0A7}" dt="2021-08-29T13:42:17.476" v="4296" actId="478"/>
          <ac:spMkLst>
            <pc:docMk/>
            <pc:sldMk cId="2449039752" sldId="572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9T13:46:40.122" v="4333" actId="20577"/>
          <ac:spMkLst>
            <pc:docMk/>
            <pc:sldMk cId="2449039752" sldId="572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2:18.626" v="4297" actId="478"/>
          <ac:spMkLst>
            <pc:docMk/>
            <pc:sldMk cId="2449039752" sldId="572"/>
            <ac:spMk id="12" creationId="{01A9AE5A-38ED-43DF-B72E-093697BE1846}"/>
          </ac:spMkLst>
        </pc:spChg>
        <pc:spChg chg="add del mod">
          <ac:chgData name="Kim Ji Hyeok" userId="8309d3536c33bced" providerId="LiveId" clId="{BFE3E866-5D9B-4729-8C54-BA20A118C0A7}" dt="2021-08-29T13:48:53.596" v="4361" actId="478"/>
          <ac:spMkLst>
            <pc:docMk/>
            <pc:sldMk cId="2449039752" sldId="572"/>
            <ac:spMk id="13" creationId="{56F8442B-0028-4252-A2EC-63066B4C09C5}"/>
          </ac:spMkLst>
        </pc:spChg>
        <pc:spChg chg="add mod">
          <ac:chgData name="Kim Ji Hyeok" userId="8309d3536c33bced" providerId="LiveId" clId="{BFE3E866-5D9B-4729-8C54-BA20A118C0A7}" dt="2021-08-29T13:48:53.786" v="4362"/>
          <ac:spMkLst>
            <pc:docMk/>
            <pc:sldMk cId="2449039752" sldId="572"/>
            <ac:spMk id="14" creationId="{F352D7AC-0194-41E3-98F4-D99F4E04D4FC}"/>
          </ac:spMkLst>
        </pc:spChg>
      </pc:sldChg>
      <pc:sldChg chg="addSp delSp modSp mod">
        <pc:chgData name="Kim Ji Hyeok" userId="8309d3536c33bced" providerId="LiveId" clId="{BFE3E866-5D9B-4729-8C54-BA20A118C0A7}" dt="2021-08-29T13:48:57.748" v="4364"/>
        <pc:sldMkLst>
          <pc:docMk/>
          <pc:sldMk cId="3187841593" sldId="576"/>
        </pc:sldMkLst>
        <pc:spChg chg="del">
          <ac:chgData name="Kim Ji Hyeok" userId="8309d3536c33bced" providerId="LiveId" clId="{BFE3E866-5D9B-4729-8C54-BA20A118C0A7}" dt="2021-08-29T13:42:23.359" v="4299" actId="478"/>
          <ac:spMkLst>
            <pc:docMk/>
            <pc:sldMk cId="3187841593" sldId="576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9T13:46:50.923" v="4337" actId="20577"/>
          <ac:spMkLst>
            <pc:docMk/>
            <pc:sldMk cId="3187841593" sldId="576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2:24.645" v="4300" actId="478"/>
          <ac:spMkLst>
            <pc:docMk/>
            <pc:sldMk cId="3187841593" sldId="576"/>
            <ac:spMk id="11" creationId="{24D2F086-048C-428D-82C1-FDAB92308214}"/>
          </ac:spMkLst>
        </pc:spChg>
        <pc:spChg chg="add del mod">
          <ac:chgData name="Kim Ji Hyeok" userId="8309d3536c33bced" providerId="LiveId" clId="{BFE3E866-5D9B-4729-8C54-BA20A118C0A7}" dt="2021-08-29T13:48:57.586" v="4363" actId="478"/>
          <ac:spMkLst>
            <pc:docMk/>
            <pc:sldMk cId="3187841593" sldId="576"/>
            <ac:spMk id="13" creationId="{868D667B-3DAB-419E-A172-D3FEBFE48BD3}"/>
          </ac:spMkLst>
        </pc:spChg>
        <pc:spChg chg="add mod">
          <ac:chgData name="Kim Ji Hyeok" userId="8309d3536c33bced" providerId="LiveId" clId="{BFE3E866-5D9B-4729-8C54-BA20A118C0A7}" dt="2021-08-29T13:48:57.748" v="4364"/>
          <ac:spMkLst>
            <pc:docMk/>
            <pc:sldMk cId="3187841593" sldId="576"/>
            <ac:spMk id="14" creationId="{45CF10DE-EAEC-4680-A75F-67691349279B}"/>
          </ac:spMkLst>
        </pc:spChg>
      </pc:sldChg>
      <pc:sldChg chg="modSp mod">
        <pc:chgData name="Kim Ji Hyeok" userId="8309d3536c33bced" providerId="LiveId" clId="{BFE3E866-5D9B-4729-8C54-BA20A118C0A7}" dt="2021-08-29T04:44:39.021" v="894" actId="1037"/>
        <pc:sldMkLst>
          <pc:docMk/>
          <pc:sldMk cId="1411711563" sldId="577"/>
        </pc:sldMkLst>
        <pc:spChg chg="mod">
          <ac:chgData name="Kim Ji Hyeok" userId="8309d3536c33bced" providerId="LiveId" clId="{BFE3E866-5D9B-4729-8C54-BA20A118C0A7}" dt="2021-08-29T04:44:39.021" v="894" actId="1037"/>
          <ac:spMkLst>
            <pc:docMk/>
            <pc:sldMk cId="1411711563" sldId="577"/>
            <ac:spMk id="8" creationId="{00000000-0000-0000-0000-000000000000}"/>
          </ac:spMkLst>
        </pc:spChg>
      </pc:sldChg>
      <pc:sldChg chg="modSp mod">
        <pc:chgData name="Kim Ji Hyeok" userId="8309d3536c33bced" providerId="LiveId" clId="{BFE3E866-5D9B-4729-8C54-BA20A118C0A7}" dt="2021-08-29T14:55:55.668" v="6130" actId="20577"/>
        <pc:sldMkLst>
          <pc:docMk/>
          <pc:sldMk cId="4186796084" sldId="578"/>
        </pc:sldMkLst>
        <pc:spChg chg="mod">
          <ac:chgData name="Kim Ji Hyeok" userId="8309d3536c33bced" providerId="LiveId" clId="{BFE3E866-5D9B-4729-8C54-BA20A118C0A7}" dt="2021-08-29T14:55:55.668" v="6130" actId="20577"/>
          <ac:spMkLst>
            <pc:docMk/>
            <pc:sldMk cId="4186796084" sldId="578"/>
            <ac:spMk id="6" creationId="{00000000-0000-0000-0000-000000000000}"/>
          </ac:spMkLst>
        </pc:spChg>
      </pc:sldChg>
      <pc:sldChg chg="addSp delSp modSp mod">
        <pc:chgData name="Kim Ji Hyeok" userId="8309d3536c33bced" providerId="LiveId" clId="{BFE3E866-5D9B-4729-8C54-BA20A118C0A7}" dt="2021-08-29T13:49:01.855" v="4366"/>
        <pc:sldMkLst>
          <pc:docMk/>
          <pc:sldMk cId="2692795498" sldId="579"/>
        </pc:sldMkLst>
        <pc:spChg chg="del">
          <ac:chgData name="Kim Ji Hyeok" userId="8309d3536c33bced" providerId="LiveId" clId="{BFE3E866-5D9B-4729-8C54-BA20A118C0A7}" dt="2021-08-29T13:42:30.296" v="4302" actId="478"/>
          <ac:spMkLst>
            <pc:docMk/>
            <pc:sldMk cId="2692795498" sldId="579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9T13:47:00.340" v="4341" actId="20577"/>
          <ac:spMkLst>
            <pc:docMk/>
            <pc:sldMk cId="2692795498" sldId="579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2:31.699" v="4303" actId="478"/>
          <ac:spMkLst>
            <pc:docMk/>
            <pc:sldMk cId="2692795498" sldId="579"/>
            <ac:spMk id="12" creationId="{61092F52-2813-4140-82D1-7CF2C6033ED7}"/>
          </ac:spMkLst>
        </pc:spChg>
        <pc:spChg chg="add del mod">
          <ac:chgData name="Kim Ji Hyeok" userId="8309d3536c33bced" providerId="LiveId" clId="{BFE3E866-5D9B-4729-8C54-BA20A118C0A7}" dt="2021-08-29T13:49:01.694" v="4365" actId="478"/>
          <ac:spMkLst>
            <pc:docMk/>
            <pc:sldMk cId="2692795498" sldId="579"/>
            <ac:spMk id="13" creationId="{36426F13-7A2F-4AB7-9CF7-CC2D6ACEA241}"/>
          </ac:spMkLst>
        </pc:spChg>
        <pc:spChg chg="add mod">
          <ac:chgData name="Kim Ji Hyeok" userId="8309d3536c33bced" providerId="LiveId" clId="{BFE3E866-5D9B-4729-8C54-BA20A118C0A7}" dt="2021-08-29T13:49:01.855" v="4366"/>
          <ac:spMkLst>
            <pc:docMk/>
            <pc:sldMk cId="2692795498" sldId="579"/>
            <ac:spMk id="14" creationId="{0F29D980-C804-40F5-9EF8-379DB1D333C0}"/>
          </ac:spMkLst>
        </pc:spChg>
        <pc:graphicFrameChg chg="modGraphic">
          <ac:chgData name="Kim Ji Hyeok" userId="8309d3536c33bced" providerId="LiveId" clId="{BFE3E866-5D9B-4729-8C54-BA20A118C0A7}" dt="2021-08-25T07:07:41.072" v="188" actId="207"/>
          <ac:graphicFrameMkLst>
            <pc:docMk/>
            <pc:sldMk cId="2692795498" sldId="579"/>
            <ac:graphicFrameMk id="4" creationId="{00000000-0000-0000-0000-000000000000}"/>
          </ac:graphicFrameMkLst>
        </pc:graphicFrameChg>
        <pc:picChg chg="add mod">
          <ac:chgData name="Kim Ji Hyeok" userId="8309d3536c33bced" providerId="LiveId" clId="{BFE3E866-5D9B-4729-8C54-BA20A118C0A7}" dt="2021-08-25T07:11:39.196" v="196" actId="1076"/>
          <ac:picMkLst>
            <pc:docMk/>
            <pc:sldMk cId="2692795498" sldId="579"/>
            <ac:picMk id="11" creationId="{8DBCFEDF-4438-457D-86C2-AC144D336CD8}"/>
          </ac:picMkLst>
        </pc:picChg>
      </pc:sldChg>
      <pc:sldChg chg="addSp delSp modSp mod ord">
        <pc:chgData name="Kim Ji Hyeok" userId="8309d3536c33bced" providerId="LiveId" clId="{BFE3E866-5D9B-4729-8C54-BA20A118C0A7}" dt="2021-09-01T08:01:45.601" v="10687" actId="478"/>
        <pc:sldMkLst>
          <pc:docMk/>
          <pc:sldMk cId="1822552845" sldId="580"/>
        </pc:sldMkLst>
        <pc:spChg chg="mod">
          <ac:chgData name="Kim Ji Hyeok" userId="8309d3536c33bced" providerId="LiveId" clId="{BFE3E866-5D9B-4729-8C54-BA20A118C0A7}" dt="2021-09-01T07:11:17.468" v="9772"/>
          <ac:spMkLst>
            <pc:docMk/>
            <pc:sldMk cId="1822552845" sldId="580"/>
            <ac:spMk id="2" creationId="{8D96EA0D-BDD3-478F-A477-EB13EDBB8226}"/>
          </ac:spMkLst>
        </pc:spChg>
        <pc:spChg chg="del mod">
          <ac:chgData name="Kim Ji Hyeok" userId="8309d3536c33bced" providerId="LiveId" clId="{BFE3E866-5D9B-4729-8C54-BA20A118C0A7}" dt="2021-09-01T08:01:44.907" v="10686" actId="478"/>
          <ac:spMkLst>
            <pc:docMk/>
            <pc:sldMk cId="1822552845" sldId="580"/>
            <ac:spMk id="5" creationId="{00000000-0000-0000-0000-000000000000}"/>
          </ac:spMkLst>
        </pc:spChg>
        <pc:spChg chg="mod">
          <ac:chgData name="Kim Ji Hyeok" userId="8309d3536c33bced" providerId="LiveId" clId="{BFE3E866-5D9B-4729-8C54-BA20A118C0A7}" dt="2021-09-01T07:57:49.762" v="10478" actId="20577"/>
          <ac:spMkLst>
            <pc:docMk/>
            <pc:sldMk cId="1822552845" sldId="580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07:22:41.123" v="1947" actId="478"/>
          <ac:spMkLst>
            <pc:docMk/>
            <pc:sldMk cId="1822552845" sldId="580"/>
            <ac:spMk id="7" creationId="{2D3FDE46-3029-45E6-8078-E05DC3D9C6E3}"/>
          </ac:spMkLst>
        </pc:spChg>
        <pc:spChg chg="add del mod">
          <ac:chgData name="Kim Ji Hyeok" userId="8309d3536c33bced" providerId="LiveId" clId="{BFE3E866-5D9B-4729-8C54-BA20A118C0A7}" dt="2021-09-01T08:01:45.601" v="10687" actId="478"/>
          <ac:spMkLst>
            <pc:docMk/>
            <pc:sldMk cId="1822552845" sldId="580"/>
            <ac:spMk id="7" creationId="{9BC3EC32-C0A9-45A9-91E9-3DB74785574D}"/>
          </ac:spMkLst>
        </pc:spChg>
        <pc:spChg chg="add del mod">
          <ac:chgData name="Kim Ji Hyeok" userId="8309d3536c33bced" providerId="LiveId" clId="{BFE3E866-5D9B-4729-8C54-BA20A118C0A7}" dt="2021-08-29T14:58:25.039" v="6132" actId="478"/>
          <ac:spMkLst>
            <pc:docMk/>
            <pc:sldMk cId="1822552845" sldId="580"/>
            <ac:spMk id="8" creationId="{723B0E7A-B596-43CD-B0C5-4ECD90149598}"/>
          </ac:spMkLst>
        </pc:spChg>
        <pc:spChg chg="add mod">
          <ac:chgData name="Kim Ji Hyeok" userId="8309d3536c33bced" providerId="LiveId" clId="{BFE3E866-5D9B-4729-8C54-BA20A118C0A7}" dt="2021-09-01T08:01:40.201" v="10685" actId="20577"/>
          <ac:spMkLst>
            <pc:docMk/>
            <pc:sldMk cId="1822552845" sldId="580"/>
            <ac:spMk id="8" creationId="{D61A9DE5-51BD-440C-B6E8-DBCA34F6C437}"/>
          </ac:spMkLst>
        </pc:spChg>
        <pc:spChg chg="add mod">
          <ac:chgData name="Kim Ji Hyeok" userId="8309d3536c33bced" providerId="LiveId" clId="{BFE3E866-5D9B-4729-8C54-BA20A118C0A7}" dt="2021-09-01T08:01:23.890" v="10684" actId="1036"/>
          <ac:spMkLst>
            <pc:docMk/>
            <pc:sldMk cId="1822552845" sldId="580"/>
            <ac:spMk id="9" creationId="{5ECCE9D6-3FA2-4C1B-8BAE-8002A03708C6}"/>
          </ac:spMkLst>
        </pc:spChg>
        <pc:spChg chg="add del mod">
          <ac:chgData name="Kim Ji Hyeok" userId="8309d3536c33bced" providerId="LiveId" clId="{BFE3E866-5D9B-4729-8C54-BA20A118C0A7}" dt="2021-08-29T07:22:41.123" v="1947" actId="478"/>
          <ac:spMkLst>
            <pc:docMk/>
            <pc:sldMk cId="1822552845" sldId="580"/>
            <ac:spMk id="9" creationId="{83F3E1E5-0C21-4F7B-BDC3-31EE7FD9D1EC}"/>
          </ac:spMkLst>
        </pc:spChg>
        <pc:spChg chg="add del mod">
          <ac:chgData name="Kim Ji Hyeok" userId="8309d3536c33bced" providerId="LiveId" clId="{BFE3E866-5D9B-4729-8C54-BA20A118C0A7}" dt="2021-08-29T14:58:20.341" v="6131" actId="478"/>
          <ac:spMkLst>
            <pc:docMk/>
            <pc:sldMk cId="1822552845" sldId="580"/>
            <ac:spMk id="10" creationId="{1D3C5FE1-8C20-4068-86E3-5FFC4E61070D}"/>
          </ac:spMkLst>
        </pc:spChg>
        <pc:spChg chg="add del mod">
          <ac:chgData name="Kim Ji Hyeok" userId="8309d3536c33bced" providerId="LiveId" clId="{BFE3E866-5D9B-4729-8C54-BA20A118C0A7}" dt="2021-08-29T14:58:27.040" v="6134" actId="478"/>
          <ac:spMkLst>
            <pc:docMk/>
            <pc:sldMk cId="1822552845" sldId="580"/>
            <ac:spMk id="11" creationId="{CD5181EE-5D4A-4907-A735-FC0475EFF06F}"/>
          </ac:spMkLst>
        </pc:spChg>
        <pc:picChg chg="add mod">
          <ac:chgData name="Kim Ji Hyeok" userId="8309d3536c33bced" providerId="LiveId" clId="{BFE3E866-5D9B-4729-8C54-BA20A118C0A7}" dt="2021-09-01T07:57:56.664" v="10480" actId="1076"/>
          <ac:picMkLst>
            <pc:docMk/>
            <pc:sldMk cId="1822552845" sldId="580"/>
            <ac:picMk id="4" creationId="{926218F9-68C6-4805-BBA9-AF0B073CD7AA}"/>
          </ac:picMkLst>
        </pc:picChg>
        <pc:picChg chg="add del mod">
          <ac:chgData name="Kim Ji Hyeok" userId="8309d3536c33bced" providerId="LiveId" clId="{BFE3E866-5D9B-4729-8C54-BA20A118C0A7}" dt="2021-08-29T07:22:41.123" v="1947" actId="478"/>
          <ac:picMkLst>
            <pc:docMk/>
            <pc:sldMk cId="1822552845" sldId="580"/>
            <ac:picMk id="8" creationId="{8BBEA5D3-D45A-4340-9047-32FC3E40D013}"/>
          </ac:picMkLst>
        </pc:picChg>
        <pc:picChg chg="add del mod">
          <ac:chgData name="Kim Ji Hyeok" userId="8309d3536c33bced" providerId="LiveId" clId="{BFE3E866-5D9B-4729-8C54-BA20A118C0A7}" dt="2021-08-29T14:58:25.773" v="6133" actId="478"/>
          <ac:picMkLst>
            <pc:docMk/>
            <pc:sldMk cId="1822552845" sldId="580"/>
            <ac:picMk id="9" creationId="{2487990F-1F66-4139-B974-149C0B52F22C}"/>
          </ac:picMkLst>
        </pc:picChg>
      </pc:sldChg>
      <pc:sldChg chg="addSp delSp modSp mod">
        <pc:chgData name="Kim Ji Hyeok" userId="8309d3536c33bced" providerId="LiveId" clId="{BFE3E866-5D9B-4729-8C54-BA20A118C0A7}" dt="2021-08-29T14:00:33.850" v="4799" actId="20577"/>
        <pc:sldMkLst>
          <pc:docMk/>
          <pc:sldMk cId="3120856194" sldId="584"/>
        </pc:sldMkLst>
        <pc:spChg chg="del">
          <ac:chgData name="Kim Ji Hyeok" userId="8309d3536c33bced" providerId="LiveId" clId="{BFE3E866-5D9B-4729-8C54-BA20A118C0A7}" dt="2021-08-29T13:41:49.872" v="4287" actId="478"/>
          <ac:spMkLst>
            <pc:docMk/>
            <pc:sldMk cId="3120856194" sldId="584"/>
            <ac:spMk id="2" creationId="{8D96EA0D-BDD3-478F-A477-EB13EDBB8226}"/>
          </ac:spMkLst>
        </pc:spChg>
        <pc:spChg chg="add del mod">
          <ac:chgData name="Kim Ji Hyeok" userId="8309d3536c33bced" providerId="LiveId" clId="{BFE3E866-5D9B-4729-8C54-BA20A118C0A7}" dt="2021-08-29T13:41:56.115" v="4289" actId="478"/>
          <ac:spMkLst>
            <pc:docMk/>
            <pc:sldMk cId="3120856194" sldId="584"/>
            <ac:spMk id="4" creationId="{D36DB94D-93DE-4CEC-A9DC-ED6AC61CE43A}"/>
          </ac:spMkLst>
        </pc:spChg>
        <pc:spChg chg="add mod">
          <ac:chgData name="Kim Ji Hyeok" userId="8309d3536c33bced" providerId="LiveId" clId="{BFE3E866-5D9B-4729-8C54-BA20A118C0A7}" dt="2021-08-29T13:48:16.624" v="4347" actId="403"/>
          <ac:spMkLst>
            <pc:docMk/>
            <pc:sldMk cId="3120856194" sldId="584"/>
            <ac:spMk id="6" creationId="{2FEE70BE-D73D-4359-BB56-E94ED524624E}"/>
          </ac:spMkLst>
        </pc:spChg>
        <pc:spChg chg="mod">
          <ac:chgData name="Kim Ji Hyeok" userId="8309d3536c33bced" providerId="LiveId" clId="{BFE3E866-5D9B-4729-8C54-BA20A118C0A7}" dt="2021-08-29T14:00:33.850" v="4799" actId="20577"/>
          <ac:spMkLst>
            <pc:docMk/>
            <pc:sldMk cId="3120856194" sldId="584"/>
            <ac:spMk id="8" creationId="{00000000-0000-0000-0000-000000000000}"/>
          </ac:spMkLst>
        </pc:spChg>
      </pc:sldChg>
      <pc:sldChg chg="addSp delSp modSp add mod">
        <pc:chgData name="Kim Ji Hyeok" userId="8309d3536c33bced" providerId="LiveId" clId="{BFE3E866-5D9B-4729-8C54-BA20A118C0A7}" dt="2021-08-29T13:49:04.959" v="4368"/>
        <pc:sldMkLst>
          <pc:docMk/>
          <pc:sldMk cId="1627381222" sldId="585"/>
        </pc:sldMkLst>
        <pc:spChg chg="del">
          <ac:chgData name="Kim Ji Hyeok" userId="8309d3536c33bced" providerId="LiveId" clId="{BFE3E866-5D9B-4729-8C54-BA20A118C0A7}" dt="2021-08-29T13:42:35.741" v="4305" actId="478"/>
          <ac:spMkLst>
            <pc:docMk/>
            <pc:sldMk cId="1627381222" sldId="585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5T07:01:44.207" v="129" actId="20577"/>
          <ac:spMkLst>
            <pc:docMk/>
            <pc:sldMk cId="1627381222" sldId="585"/>
            <ac:spMk id="3" creationId="{00000000-0000-0000-0000-000000000000}"/>
          </ac:spMkLst>
        </pc:spChg>
        <pc:spChg chg="mod">
          <ac:chgData name="Kim Ji Hyeok" userId="8309d3536c33bced" providerId="LiveId" clId="{BFE3E866-5D9B-4729-8C54-BA20A118C0A7}" dt="2021-08-29T13:47:16.639" v="4345" actId="20577"/>
          <ac:spMkLst>
            <pc:docMk/>
            <pc:sldMk cId="1627381222" sldId="585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2:36.897" v="4306" actId="478"/>
          <ac:spMkLst>
            <pc:docMk/>
            <pc:sldMk cId="1627381222" sldId="585"/>
            <ac:spMk id="12" creationId="{CF80BD7D-DC13-4A2A-933E-039C5647E038}"/>
          </ac:spMkLst>
        </pc:spChg>
        <pc:spChg chg="add del mod">
          <ac:chgData name="Kim Ji Hyeok" userId="8309d3536c33bced" providerId="LiveId" clId="{BFE3E866-5D9B-4729-8C54-BA20A118C0A7}" dt="2021-08-29T13:49:04.803" v="4367" actId="478"/>
          <ac:spMkLst>
            <pc:docMk/>
            <pc:sldMk cId="1627381222" sldId="585"/>
            <ac:spMk id="13" creationId="{AD96BDAD-5308-41F1-8E80-54CAC7F4FD87}"/>
          </ac:spMkLst>
        </pc:spChg>
        <pc:spChg chg="add mod">
          <ac:chgData name="Kim Ji Hyeok" userId="8309d3536c33bced" providerId="LiveId" clId="{BFE3E866-5D9B-4729-8C54-BA20A118C0A7}" dt="2021-08-29T13:49:04.959" v="4368"/>
          <ac:spMkLst>
            <pc:docMk/>
            <pc:sldMk cId="1627381222" sldId="585"/>
            <ac:spMk id="14" creationId="{E5DC8E45-33D3-4790-823B-3D36312BFD67}"/>
          </ac:spMkLst>
        </pc:spChg>
        <pc:graphicFrameChg chg="modGraphic">
          <ac:chgData name="Kim Ji Hyeok" userId="8309d3536c33bced" providerId="LiveId" clId="{BFE3E866-5D9B-4729-8C54-BA20A118C0A7}" dt="2021-08-26T06:17:23.224" v="576" actId="20577"/>
          <ac:graphicFrameMkLst>
            <pc:docMk/>
            <pc:sldMk cId="1627381222" sldId="585"/>
            <ac:graphicFrameMk id="4" creationId="{00000000-0000-0000-0000-000000000000}"/>
          </ac:graphicFrameMkLst>
        </pc:graphicFrameChg>
        <pc:picChg chg="add mod">
          <ac:chgData name="Kim Ji Hyeok" userId="8309d3536c33bced" providerId="LiveId" clId="{BFE3E866-5D9B-4729-8C54-BA20A118C0A7}" dt="2021-08-26T06:14:20.302" v="552" actId="14100"/>
          <ac:picMkLst>
            <pc:docMk/>
            <pc:sldMk cId="1627381222" sldId="585"/>
            <ac:picMk id="11" creationId="{634B2E41-4CCC-45EE-9AF3-0C1D7F29CDB5}"/>
          </ac:picMkLst>
        </pc:picChg>
      </pc:sldChg>
      <pc:sldChg chg="addSp delSp modSp add mod">
        <pc:chgData name="Kim Ji Hyeok" userId="8309d3536c33bced" providerId="LiveId" clId="{BFE3E866-5D9B-4729-8C54-BA20A118C0A7}" dt="2021-08-29T13:48:31.127" v="4353"/>
        <pc:sldMkLst>
          <pc:docMk/>
          <pc:sldMk cId="441544037" sldId="586"/>
        </pc:sldMkLst>
        <pc:spChg chg="del">
          <ac:chgData name="Kim Ji Hyeok" userId="8309d3536c33bced" providerId="LiveId" clId="{BFE3E866-5D9B-4729-8C54-BA20A118C0A7}" dt="2021-08-29T13:41:03.343" v="4284" actId="478"/>
          <ac:spMkLst>
            <pc:docMk/>
            <pc:sldMk cId="441544037" sldId="586"/>
            <ac:spMk id="2" creationId="{8D96EA0D-BDD3-478F-A477-EB13EDBB8226}"/>
          </ac:spMkLst>
        </pc:spChg>
        <pc:spChg chg="mod">
          <ac:chgData name="Kim Ji Hyeok" userId="8309d3536c33bced" providerId="LiveId" clId="{BFE3E866-5D9B-4729-8C54-BA20A118C0A7}" dt="2021-08-29T13:45:54.309" v="4319" actId="20577"/>
          <ac:spMkLst>
            <pc:docMk/>
            <pc:sldMk cId="441544037" sldId="586"/>
            <ac:spMk id="3" creationId="{00000000-0000-0000-0000-000000000000}"/>
          </ac:spMkLst>
        </pc:spChg>
        <pc:spChg chg="mod">
          <ac:chgData name="Kim Ji Hyeok" userId="8309d3536c33bced" providerId="LiveId" clId="{BFE3E866-5D9B-4729-8C54-BA20A118C0A7}" dt="2021-08-29T13:46:02.073" v="4320" actId="20577"/>
          <ac:spMkLst>
            <pc:docMk/>
            <pc:sldMk cId="441544037" sldId="586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3:41:05.567" v="4285" actId="478"/>
          <ac:spMkLst>
            <pc:docMk/>
            <pc:sldMk cId="441544037" sldId="586"/>
            <ac:spMk id="12" creationId="{F796386B-F6DF-4096-9C33-F6317DB603EB}"/>
          </ac:spMkLst>
        </pc:spChg>
        <pc:spChg chg="add del mod">
          <ac:chgData name="Kim Ji Hyeok" userId="8309d3536c33bced" providerId="LiveId" clId="{BFE3E866-5D9B-4729-8C54-BA20A118C0A7}" dt="2021-08-29T13:48:30.992" v="4352" actId="478"/>
          <ac:spMkLst>
            <pc:docMk/>
            <pc:sldMk cId="441544037" sldId="586"/>
            <ac:spMk id="13" creationId="{03413C55-DDC9-44B2-9DAB-A0FD8BF82239}"/>
          </ac:spMkLst>
        </pc:spChg>
        <pc:spChg chg="add mod">
          <ac:chgData name="Kim Ji Hyeok" userId="8309d3536c33bced" providerId="LiveId" clId="{BFE3E866-5D9B-4729-8C54-BA20A118C0A7}" dt="2021-08-29T13:48:31.127" v="4353"/>
          <ac:spMkLst>
            <pc:docMk/>
            <pc:sldMk cId="441544037" sldId="586"/>
            <ac:spMk id="14" creationId="{35B13626-6173-4148-A076-FC6C966CF852}"/>
          </ac:spMkLst>
        </pc:spChg>
        <pc:graphicFrameChg chg="modGraphic">
          <ac:chgData name="Kim Ji Hyeok" userId="8309d3536c33bced" providerId="LiveId" clId="{BFE3E866-5D9B-4729-8C54-BA20A118C0A7}" dt="2021-08-27T01:55:25.942" v="798" actId="20577"/>
          <ac:graphicFrameMkLst>
            <pc:docMk/>
            <pc:sldMk cId="441544037" sldId="586"/>
            <ac:graphicFrameMk id="4" creationId="{00000000-0000-0000-0000-000000000000}"/>
          </ac:graphicFrameMkLst>
        </pc:graphicFrameChg>
        <pc:picChg chg="del">
          <ac:chgData name="Kim Ji Hyeok" userId="8309d3536c33bced" providerId="LiveId" clId="{BFE3E866-5D9B-4729-8C54-BA20A118C0A7}" dt="2021-08-26T05:40:57.371" v="461" actId="478"/>
          <ac:picMkLst>
            <pc:docMk/>
            <pc:sldMk cId="441544037" sldId="586"/>
            <ac:picMk id="7" creationId="{00000000-0000-0000-0000-000000000000}"/>
          </ac:picMkLst>
        </pc:picChg>
        <pc:picChg chg="add mod">
          <ac:chgData name="Kim Ji Hyeok" userId="8309d3536c33bced" providerId="LiveId" clId="{BFE3E866-5D9B-4729-8C54-BA20A118C0A7}" dt="2021-08-27T02:00:26.200" v="802" actId="1076"/>
          <ac:picMkLst>
            <pc:docMk/>
            <pc:sldMk cId="441544037" sldId="586"/>
            <ac:picMk id="7" creationId="{06AF56B4-B337-43F4-96A6-88BDAF299423}"/>
          </ac:picMkLst>
        </pc:picChg>
      </pc:sldChg>
      <pc:sldChg chg="addSp delSp modSp add mod ord modNotesTx">
        <pc:chgData name="Kim Ji Hyeok" userId="8309d3536c33bced" providerId="LiveId" clId="{BFE3E866-5D9B-4729-8C54-BA20A118C0A7}" dt="2021-08-29T15:10:16.256" v="6338" actId="20577"/>
        <pc:sldMkLst>
          <pc:docMk/>
          <pc:sldMk cId="1945157243" sldId="587"/>
        </pc:sldMkLst>
        <pc:spChg chg="add mod">
          <ac:chgData name="Kim Ji Hyeok" userId="8309d3536c33bced" providerId="LiveId" clId="{BFE3E866-5D9B-4729-8C54-BA20A118C0A7}" dt="2021-08-29T15:07:23.174" v="6269" actId="1036"/>
          <ac:spMkLst>
            <pc:docMk/>
            <pc:sldMk cId="1945157243" sldId="587"/>
            <ac:spMk id="3" creationId="{24CAA37A-CA2C-4CE9-8A5B-C3598A1CF592}"/>
          </ac:spMkLst>
        </pc:spChg>
        <pc:spChg chg="mod">
          <ac:chgData name="Kim Ji Hyeok" userId="8309d3536c33bced" providerId="LiveId" clId="{BFE3E866-5D9B-4729-8C54-BA20A118C0A7}" dt="2021-08-29T06:28:09.390" v="1730" actId="1036"/>
          <ac:spMkLst>
            <pc:docMk/>
            <pc:sldMk cId="1945157243" sldId="587"/>
            <ac:spMk id="5" creationId="{00000000-0000-0000-0000-000000000000}"/>
          </ac:spMkLst>
        </pc:spChg>
        <pc:spChg chg="del mod">
          <ac:chgData name="Kim Ji Hyeok" userId="8309d3536c33bced" providerId="LiveId" clId="{BFE3E866-5D9B-4729-8C54-BA20A118C0A7}" dt="2021-08-29T14:06:11.613" v="4995" actId="21"/>
          <ac:spMkLst>
            <pc:docMk/>
            <pc:sldMk cId="1945157243" sldId="587"/>
            <ac:spMk id="6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8-29T14:06:11.613" v="4995" actId="21"/>
          <ac:spMkLst>
            <pc:docMk/>
            <pc:sldMk cId="1945157243" sldId="587"/>
            <ac:spMk id="7" creationId="{4693D6E0-4000-4CE7-8D3E-B9D9EABE9C33}"/>
          </ac:spMkLst>
        </pc:spChg>
        <pc:spChg chg="del">
          <ac:chgData name="Kim Ji Hyeok" userId="8309d3536c33bced" providerId="LiveId" clId="{BFE3E866-5D9B-4729-8C54-BA20A118C0A7}" dt="2021-08-29T06:25:09.236" v="1560" actId="478"/>
          <ac:spMkLst>
            <pc:docMk/>
            <pc:sldMk cId="1945157243" sldId="587"/>
            <ac:spMk id="10" creationId="{00000000-0000-0000-0000-000000000000}"/>
          </ac:spMkLst>
        </pc:spChg>
        <pc:spChg chg="add mod">
          <ac:chgData name="Kim Ji Hyeok" userId="8309d3536c33bced" providerId="LiveId" clId="{BFE3E866-5D9B-4729-8C54-BA20A118C0A7}" dt="2021-08-29T15:06:28.752" v="6189"/>
          <ac:spMkLst>
            <pc:docMk/>
            <pc:sldMk cId="1945157243" sldId="587"/>
            <ac:spMk id="12" creationId="{EE01FFBE-655E-422C-A6DE-8B7BB788587D}"/>
          </ac:spMkLst>
        </pc:spChg>
        <pc:spChg chg="add mod">
          <ac:chgData name="Kim Ji Hyeok" userId="8309d3536c33bced" providerId="LiveId" clId="{BFE3E866-5D9B-4729-8C54-BA20A118C0A7}" dt="2021-08-29T15:07:01.194" v="6261" actId="1036"/>
          <ac:spMkLst>
            <pc:docMk/>
            <pc:sldMk cId="1945157243" sldId="587"/>
            <ac:spMk id="16" creationId="{BD89C341-F274-43A7-A3C7-95B27A0A6106}"/>
          </ac:spMkLst>
        </pc:spChg>
        <pc:spChg chg="add mod">
          <ac:chgData name="Kim Ji Hyeok" userId="8309d3536c33bced" providerId="LiveId" clId="{BFE3E866-5D9B-4729-8C54-BA20A118C0A7}" dt="2021-08-29T14:17:28.497" v="5299" actId="115"/>
          <ac:spMkLst>
            <pc:docMk/>
            <pc:sldMk cId="1945157243" sldId="587"/>
            <ac:spMk id="19" creationId="{2CDC6267-703B-40B6-A9A2-1D6544E48E1C}"/>
          </ac:spMkLst>
        </pc:spChg>
        <pc:spChg chg="add mod">
          <ac:chgData name="Kim Ji Hyeok" userId="8309d3536c33bced" providerId="LiveId" clId="{BFE3E866-5D9B-4729-8C54-BA20A118C0A7}" dt="2021-08-29T15:06:42.636" v="6250" actId="20577"/>
          <ac:spMkLst>
            <pc:docMk/>
            <pc:sldMk cId="1945157243" sldId="587"/>
            <ac:spMk id="20" creationId="{6BBED5FE-0DE1-4F18-886D-FE31C2FE3511}"/>
          </ac:spMkLst>
        </pc:spChg>
        <pc:spChg chg="add mod">
          <ac:chgData name="Kim Ji Hyeok" userId="8309d3536c33bced" providerId="LiveId" clId="{BFE3E866-5D9B-4729-8C54-BA20A118C0A7}" dt="2021-08-29T15:07:21.632" v="6268" actId="1036"/>
          <ac:spMkLst>
            <pc:docMk/>
            <pc:sldMk cId="1945157243" sldId="587"/>
            <ac:spMk id="22" creationId="{6F11F806-33B0-4144-AA44-573898737F04}"/>
          </ac:spMkLst>
        </pc:spChg>
        <pc:spChg chg="add del mod">
          <ac:chgData name="Kim Ji Hyeok" userId="8309d3536c33bced" providerId="LiveId" clId="{BFE3E866-5D9B-4729-8C54-BA20A118C0A7}" dt="2021-08-29T14:15:29.627" v="5284"/>
          <ac:spMkLst>
            <pc:docMk/>
            <pc:sldMk cId="1945157243" sldId="587"/>
            <ac:spMk id="23" creationId="{236D5C9F-A496-43C4-A9F3-0990F1BD050B}"/>
          </ac:spMkLst>
        </pc:spChg>
        <pc:spChg chg="add del">
          <ac:chgData name="Kim Ji Hyeok" userId="8309d3536c33bced" providerId="LiveId" clId="{BFE3E866-5D9B-4729-8C54-BA20A118C0A7}" dt="2021-08-29T06:25:39.304" v="1569" actId="478"/>
          <ac:spMkLst>
            <pc:docMk/>
            <pc:sldMk cId="1945157243" sldId="587"/>
            <ac:spMk id="23" creationId="{BCA657B4-0B31-4E47-B38B-22D424A071EA}"/>
          </ac:spMkLst>
        </pc:spChg>
        <pc:spChg chg="add del mod">
          <ac:chgData name="Kim Ji Hyeok" userId="8309d3536c33bced" providerId="LiveId" clId="{BFE3E866-5D9B-4729-8C54-BA20A118C0A7}" dt="2021-08-29T06:25:45.053" v="1572"/>
          <ac:spMkLst>
            <pc:docMk/>
            <pc:sldMk cId="1945157243" sldId="587"/>
            <ac:spMk id="24" creationId="{447D305A-7714-4E65-868E-EB37DF0F0264}"/>
          </ac:spMkLst>
        </pc:spChg>
        <pc:spChg chg="add del mod">
          <ac:chgData name="Kim Ji Hyeok" userId="8309d3536c33bced" providerId="LiveId" clId="{BFE3E866-5D9B-4729-8C54-BA20A118C0A7}" dt="2021-08-29T14:15:31.697" v="5286"/>
          <ac:spMkLst>
            <pc:docMk/>
            <pc:sldMk cId="1945157243" sldId="587"/>
            <ac:spMk id="24" creationId="{7C4DB5BC-7410-4DF9-8C4A-DA470BF5EBED}"/>
          </ac:spMkLst>
        </pc:spChg>
        <pc:spChg chg="add mod">
          <ac:chgData name="Kim Ji Hyeok" userId="8309d3536c33bced" providerId="LiveId" clId="{BFE3E866-5D9B-4729-8C54-BA20A118C0A7}" dt="2021-08-29T15:06:55.670" v="6256" actId="1035"/>
          <ac:spMkLst>
            <pc:docMk/>
            <pc:sldMk cId="1945157243" sldId="587"/>
            <ac:spMk id="25" creationId="{F8B893B2-5421-4BEE-BC18-A6FD0CF65C60}"/>
          </ac:spMkLst>
        </pc:spChg>
        <pc:spChg chg="add mod">
          <ac:chgData name="Kim Ji Hyeok" userId="8309d3536c33bced" providerId="LiveId" clId="{BFE3E866-5D9B-4729-8C54-BA20A118C0A7}" dt="2021-08-29T15:06:55.670" v="6256" actId="1035"/>
          <ac:spMkLst>
            <pc:docMk/>
            <pc:sldMk cId="1945157243" sldId="587"/>
            <ac:spMk id="27" creationId="{D0CF85A7-1D03-4943-9F22-56A8A15FDAA3}"/>
          </ac:spMkLst>
        </pc:spChg>
        <pc:spChg chg="add mod">
          <ac:chgData name="Kim Ji Hyeok" userId="8309d3536c33bced" providerId="LiveId" clId="{BFE3E866-5D9B-4729-8C54-BA20A118C0A7}" dt="2021-08-29T15:10:16.256" v="6338" actId="20577"/>
          <ac:spMkLst>
            <pc:docMk/>
            <pc:sldMk cId="1945157243" sldId="587"/>
            <ac:spMk id="29" creationId="{57EDC3DA-55E8-42A2-9D10-6B547D62E23E}"/>
          </ac:spMkLst>
        </pc:spChg>
        <pc:spChg chg="add mod">
          <ac:chgData name="Kim Ji Hyeok" userId="8309d3536c33bced" providerId="LiveId" clId="{BFE3E866-5D9B-4729-8C54-BA20A118C0A7}" dt="2021-08-29T14:07:58.118" v="5143" actId="20577"/>
          <ac:spMkLst>
            <pc:docMk/>
            <pc:sldMk cId="1945157243" sldId="587"/>
            <ac:spMk id="30" creationId="{1DFE06DA-CC31-4726-97F8-77EB79C4720D}"/>
          </ac:spMkLst>
        </pc:spChg>
        <pc:picChg chg="add del mod">
          <ac:chgData name="Kim Ji Hyeok" userId="8309d3536c33bced" providerId="LiveId" clId="{BFE3E866-5D9B-4729-8C54-BA20A118C0A7}" dt="2021-08-29T14:06:11.613" v="4995" actId="21"/>
          <ac:picMkLst>
            <pc:docMk/>
            <pc:sldMk cId="1945157243" sldId="587"/>
            <ac:picMk id="4" creationId="{A20012D3-BF48-4726-913E-610CBE7FE7F6}"/>
          </ac:picMkLst>
        </pc:picChg>
        <pc:picChg chg="add mod">
          <ac:chgData name="Kim Ji Hyeok" userId="8309d3536c33bced" providerId="LiveId" clId="{BFE3E866-5D9B-4729-8C54-BA20A118C0A7}" dt="2021-08-29T15:06:55.670" v="6256" actId="1035"/>
          <ac:picMkLst>
            <pc:docMk/>
            <pc:sldMk cId="1945157243" sldId="587"/>
            <ac:picMk id="9" creationId="{0B815647-BF5F-4475-8ACD-0D148D99ECE5}"/>
          </ac:picMkLst>
        </pc:picChg>
        <pc:picChg chg="add mod">
          <ac:chgData name="Kim Ji Hyeok" userId="8309d3536c33bced" providerId="LiveId" clId="{BFE3E866-5D9B-4729-8C54-BA20A118C0A7}" dt="2021-08-29T15:06:55.670" v="6256" actId="1035"/>
          <ac:picMkLst>
            <pc:docMk/>
            <pc:sldMk cId="1945157243" sldId="587"/>
            <ac:picMk id="18" creationId="{FFB0483A-4C61-4FCB-A21C-2871D3802A2C}"/>
          </ac:picMkLst>
        </pc:picChg>
        <pc:picChg chg="del">
          <ac:chgData name="Kim Ji Hyeok" userId="8309d3536c33bced" providerId="LiveId" clId="{BFE3E866-5D9B-4729-8C54-BA20A118C0A7}" dt="2021-08-29T02:40:49.917" v="804" actId="478"/>
          <ac:picMkLst>
            <pc:docMk/>
            <pc:sldMk cId="1945157243" sldId="587"/>
            <ac:picMk id="3074" creationId="{00000000-0000-0000-0000-000000000000}"/>
          </ac:picMkLst>
        </pc:picChg>
        <pc:cxnChg chg="add mod">
          <ac:chgData name="Kim Ji Hyeok" userId="8309d3536c33bced" providerId="LiveId" clId="{BFE3E866-5D9B-4729-8C54-BA20A118C0A7}" dt="2021-08-29T15:07:01.194" v="6261" actId="1036"/>
          <ac:cxnSpMkLst>
            <pc:docMk/>
            <pc:sldMk cId="1945157243" sldId="587"/>
            <ac:cxnSpMk id="13" creationId="{D4648D0A-9AB2-49B6-BBDF-B6C335379059}"/>
          </ac:cxnSpMkLst>
        </pc:cxnChg>
        <pc:cxnChg chg="add mod">
          <ac:chgData name="Kim Ji Hyeok" userId="8309d3536c33bced" providerId="LiveId" clId="{BFE3E866-5D9B-4729-8C54-BA20A118C0A7}" dt="2021-08-29T15:06:55.670" v="6256" actId="1035"/>
          <ac:cxnSpMkLst>
            <pc:docMk/>
            <pc:sldMk cId="1945157243" sldId="587"/>
            <ac:cxnSpMk id="21" creationId="{1D7443AF-98E7-46E8-8222-99EAD5A7DB90}"/>
          </ac:cxnSpMkLst>
        </pc:cxnChg>
      </pc:sldChg>
      <pc:sldChg chg="addSp delSp modSp add mod ord">
        <pc:chgData name="Kim Ji Hyeok" userId="8309d3536c33bced" providerId="LiveId" clId="{BFE3E866-5D9B-4729-8C54-BA20A118C0A7}" dt="2021-09-01T05:01:14.502" v="7167" actId="20577"/>
        <pc:sldMkLst>
          <pc:docMk/>
          <pc:sldMk cId="1582240033" sldId="588"/>
        </pc:sldMkLst>
        <pc:spChg chg="del mod">
          <ac:chgData name="Kim Ji Hyeok" userId="8309d3536c33bced" providerId="LiveId" clId="{BFE3E866-5D9B-4729-8C54-BA20A118C0A7}" dt="2021-09-01T05:01:14.502" v="7167" actId="20577"/>
          <ac:spMkLst>
            <pc:docMk/>
            <pc:sldMk cId="1582240033" sldId="588"/>
            <ac:spMk id="6" creationId="{00000000-0000-0000-0000-000000000000}"/>
          </ac:spMkLst>
        </pc:spChg>
        <pc:spChg chg="del">
          <ac:chgData name="Kim Ji Hyeok" userId="8309d3536c33bced" providerId="LiveId" clId="{BFE3E866-5D9B-4729-8C54-BA20A118C0A7}" dt="2021-08-29T08:28:27.222" v="2738" actId="478"/>
          <ac:spMkLst>
            <pc:docMk/>
            <pc:sldMk cId="1582240033" sldId="588"/>
            <ac:spMk id="7" creationId="{4693D6E0-4000-4CE7-8D3E-B9D9EABE9C33}"/>
          </ac:spMkLst>
        </pc:spChg>
        <pc:spChg chg="add mod">
          <ac:chgData name="Kim Ji Hyeok" userId="8309d3536c33bced" providerId="LiveId" clId="{BFE3E866-5D9B-4729-8C54-BA20A118C0A7}" dt="2021-08-29T08:30:35.936" v="2873" actId="20577"/>
          <ac:spMkLst>
            <pc:docMk/>
            <pc:sldMk cId="1582240033" sldId="588"/>
            <ac:spMk id="10" creationId="{85EB9B8E-38DA-4AFB-B566-4EF711996069}"/>
          </ac:spMkLst>
        </pc:spChg>
        <pc:spChg chg="del mod">
          <ac:chgData name="Kim Ji Hyeok" userId="8309d3536c33bced" providerId="LiveId" clId="{BFE3E866-5D9B-4729-8C54-BA20A118C0A7}" dt="2021-08-29T08:02:13.833" v="2622"/>
          <ac:spMkLst>
            <pc:docMk/>
            <pc:sldMk cId="1582240033" sldId="588"/>
            <ac:spMk id="12" creationId="{EE01FFBE-655E-422C-A6DE-8B7BB788587D}"/>
          </ac:spMkLst>
        </pc:spChg>
        <pc:spChg chg="del">
          <ac:chgData name="Kim Ji Hyeok" userId="8309d3536c33bced" providerId="LiveId" clId="{BFE3E866-5D9B-4729-8C54-BA20A118C0A7}" dt="2021-08-29T07:19:50.730" v="1884" actId="478"/>
          <ac:spMkLst>
            <pc:docMk/>
            <pc:sldMk cId="1582240033" sldId="588"/>
            <ac:spMk id="16" creationId="{BD89C341-F274-43A7-A3C7-95B27A0A6106}"/>
          </ac:spMkLst>
        </pc:spChg>
        <pc:spChg chg="add mod">
          <ac:chgData name="Kim Ji Hyeok" userId="8309d3536c33bced" providerId="LiveId" clId="{BFE3E866-5D9B-4729-8C54-BA20A118C0A7}" dt="2021-08-29T15:30:33.675" v="6821" actId="20577"/>
          <ac:spMkLst>
            <pc:docMk/>
            <pc:sldMk cId="1582240033" sldId="588"/>
            <ac:spMk id="19" creationId="{DC398CCE-F61D-4651-B5FB-917BC9B3F511}"/>
          </ac:spMkLst>
        </pc:spChg>
        <pc:spChg chg="del">
          <ac:chgData name="Kim Ji Hyeok" userId="8309d3536c33bced" providerId="LiveId" clId="{BFE3E866-5D9B-4729-8C54-BA20A118C0A7}" dt="2021-08-29T08:27:49.372" v="2709" actId="478"/>
          <ac:spMkLst>
            <pc:docMk/>
            <pc:sldMk cId="1582240033" sldId="588"/>
            <ac:spMk id="20" creationId="{6BBED5FE-0DE1-4F18-886D-FE31C2FE3511}"/>
          </ac:spMkLst>
        </pc:spChg>
        <pc:spChg chg="add del mod">
          <ac:chgData name="Kim Ji Hyeok" userId="8309d3536c33bced" providerId="LiveId" clId="{BFE3E866-5D9B-4729-8C54-BA20A118C0A7}" dt="2021-08-29T08:28:12.911" v="2733" actId="478"/>
          <ac:spMkLst>
            <pc:docMk/>
            <pc:sldMk cId="1582240033" sldId="588"/>
            <ac:spMk id="22" creationId="{34A0630F-9A39-4093-9DE0-D888884CDE05}"/>
          </ac:spMkLst>
        </pc:spChg>
        <pc:spChg chg="add del mod">
          <ac:chgData name="Kim Ji Hyeok" userId="8309d3536c33bced" providerId="LiveId" clId="{BFE3E866-5D9B-4729-8C54-BA20A118C0A7}" dt="2021-08-29T14:18:37.866" v="5331" actId="478"/>
          <ac:spMkLst>
            <pc:docMk/>
            <pc:sldMk cId="1582240033" sldId="588"/>
            <ac:spMk id="23" creationId="{E0118364-2E9D-4292-A62A-DD45725ACE6D}"/>
          </ac:spMkLst>
        </pc:spChg>
        <pc:spChg chg="add del mod">
          <ac:chgData name="Kim Ji Hyeok" userId="8309d3536c33bced" providerId="LiveId" clId="{BFE3E866-5D9B-4729-8C54-BA20A118C0A7}" dt="2021-08-29T14:18:37.866" v="5331" actId="478"/>
          <ac:spMkLst>
            <pc:docMk/>
            <pc:sldMk cId="1582240033" sldId="588"/>
            <ac:spMk id="24" creationId="{5CB6C40F-0206-4C49-ABF2-A02654ED934C}"/>
          </ac:spMkLst>
        </pc:spChg>
        <pc:spChg chg="del">
          <ac:chgData name="Kim Ji Hyeok" userId="8309d3536c33bced" providerId="LiveId" clId="{BFE3E866-5D9B-4729-8C54-BA20A118C0A7}" dt="2021-08-29T07:19:43.140" v="1882" actId="478"/>
          <ac:spMkLst>
            <pc:docMk/>
            <pc:sldMk cId="1582240033" sldId="588"/>
            <ac:spMk id="25" creationId="{F8B893B2-5421-4BEE-BC18-A6FD0CF65C60}"/>
          </ac:spMkLst>
        </pc:spChg>
        <pc:spChg chg="del">
          <ac:chgData name="Kim Ji Hyeok" userId="8309d3536c33bced" providerId="LiveId" clId="{BFE3E866-5D9B-4729-8C54-BA20A118C0A7}" dt="2021-08-29T07:19:41.039" v="1881" actId="478"/>
          <ac:spMkLst>
            <pc:docMk/>
            <pc:sldMk cId="1582240033" sldId="588"/>
            <ac:spMk id="27" creationId="{D0CF85A7-1D03-4943-9F22-56A8A15FDAA3}"/>
          </ac:spMkLst>
        </pc:spChg>
        <pc:spChg chg="del">
          <ac:chgData name="Kim Ji Hyeok" userId="8309d3536c33bced" providerId="LiveId" clId="{BFE3E866-5D9B-4729-8C54-BA20A118C0A7}" dt="2021-08-29T07:19:39.708" v="1880" actId="478"/>
          <ac:spMkLst>
            <pc:docMk/>
            <pc:sldMk cId="1582240033" sldId="588"/>
            <ac:spMk id="29" creationId="{57EDC3DA-55E8-42A2-9D10-6B547D62E23E}"/>
          </ac:spMkLst>
        </pc:spChg>
        <pc:picChg chg="del">
          <ac:chgData name="Kim Ji Hyeok" userId="8309d3536c33bced" providerId="LiveId" clId="{BFE3E866-5D9B-4729-8C54-BA20A118C0A7}" dt="2021-08-29T08:01:56.002" v="2618" actId="478"/>
          <ac:picMkLst>
            <pc:docMk/>
            <pc:sldMk cId="1582240033" sldId="588"/>
            <ac:picMk id="4" creationId="{A20012D3-BF48-4726-913E-610CBE7FE7F6}"/>
          </ac:picMkLst>
        </pc:picChg>
        <pc:picChg chg="add">
          <ac:chgData name="Kim Ji Hyeok" userId="8309d3536c33bced" providerId="LiveId" clId="{BFE3E866-5D9B-4729-8C54-BA20A118C0A7}" dt="2021-08-29T15:29:14.327" v="6754" actId="22"/>
          <ac:picMkLst>
            <pc:docMk/>
            <pc:sldMk cId="1582240033" sldId="588"/>
            <ac:picMk id="4" creationId="{FAC34D8D-9C13-47D3-893B-2DD9C99EF6B8}"/>
          </ac:picMkLst>
        </pc:picChg>
        <pc:picChg chg="add del mod">
          <ac:chgData name="Kim Ji Hyeok" userId="8309d3536c33bced" providerId="LiveId" clId="{BFE3E866-5D9B-4729-8C54-BA20A118C0A7}" dt="2021-08-29T14:18:37.866" v="5331" actId="478"/>
          <ac:picMkLst>
            <pc:docMk/>
            <pc:sldMk cId="1582240033" sldId="588"/>
            <ac:picMk id="8" creationId="{3003A7B7-B669-44BE-9AFC-E1314C4D8989}"/>
          </ac:picMkLst>
        </pc:picChg>
        <pc:picChg chg="del">
          <ac:chgData name="Kim Ji Hyeok" userId="8309d3536c33bced" providerId="LiveId" clId="{BFE3E866-5D9B-4729-8C54-BA20A118C0A7}" dt="2021-08-29T07:19:48.923" v="1883" actId="478"/>
          <ac:picMkLst>
            <pc:docMk/>
            <pc:sldMk cId="1582240033" sldId="588"/>
            <ac:picMk id="9" creationId="{0B815647-BF5F-4475-8ACD-0D148D99ECE5}"/>
          </ac:picMkLst>
        </pc:picChg>
        <pc:picChg chg="del mod">
          <ac:chgData name="Kim Ji Hyeok" userId="8309d3536c33bced" providerId="LiveId" clId="{BFE3E866-5D9B-4729-8C54-BA20A118C0A7}" dt="2021-08-29T14:18:37.866" v="5331" actId="478"/>
          <ac:picMkLst>
            <pc:docMk/>
            <pc:sldMk cId="1582240033" sldId="588"/>
            <ac:picMk id="18" creationId="{FFB0483A-4C61-4FCB-A21C-2871D3802A2C}"/>
          </ac:picMkLst>
        </pc:picChg>
        <pc:cxnChg chg="del">
          <ac:chgData name="Kim Ji Hyeok" userId="8309d3536c33bced" providerId="LiveId" clId="{BFE3E866-5D9B-4729-8C54-BA20A118C0A7}" dt="2021-08-29T07:19:51.458" v="1885" actId="478"/>
          <ac:cxnSpMkLst>
            <pc:docMk/>
            <pc:sldMk cId="1582240033" sldId="588"/>
            <ac:cxnSpMk id="13" creationId="{D4648D0A-9AB2-49B6-BBDF-B6C335379059}"/>
          </ac:cxnSpMkLst>
        </pc:cxnChg>
        <pc:cxnChg chg="del mod">
          <ac:chgData name="Kim Ji Hyeok" userId="8309d3536c33bced" providerId="LiveId" clId="{BFE3E866-5D9B-4729-8C54-BA20A118C0A7}" dt="2021-08-29T14:18:37.866" v="5331" actId="478"/>
          <ac:cxnSpMkLst>
            <pc:docMk/>
            <pc:sldMk cId="1582240033" sldId="588"/>
            <ac:cxnSpMk id="21" creationId="{1D7443AF-98E7-46E8-8222-99EAD5A7DB90}"/>
          </ac:cxnSpMkLst>
        </pc:cxnChg>
      </pc:sldChg>
      <pc:sldChg chg="modSp add mod">
        <pc:chgData name="Kim Ji Hyeok" userId="8309d3536c33bced" providerId="LiveId" clId="{BFE3E866-5D9B-4729-8C54-BA20A118C0A7}" dt="2021-09-01T05:01:43.533" v="7231" actId="14100"/>
        <pc:sldMkLst>
          <pc:docMk/>
          <pc:sldMk cId="272980848" sldId="589"/>
        </pc:sldMkLst>
        <pc:spChg chg="mod">
          <ac:chgData name="Kim Ji Hyeok" userId="8309d3536c33bced" providerId="LiveId" clId="{BFE3E866-5D9B-4729-8C54-BA20A118C0A7}" dt="2021-09-01T05:01:43.533" v="7231" actId="14100"/>
          <ac:spMkLst>
            <pc:docMk/>
            <pc:sldMk cId="272980848" sldId="589"/>
            <ac:spMk id="10" creationId="{85EB9B8E-38DA-4AFB-B566-4EF711996069}"/>
          </ac:spMkLst>
        </pc:spChg>
      </pc:sldChg>
      <pc:sldChg chg="modSp add del mod ord">
        <pc:chgData name="Kim Ji Hyeok" userId="8309d3536c33bced" providerId="LiveId" clId="{BFE3E866-5D9B-4729-8C54-BA20A118C0A7}" dt="2021-08-29T13:40:21.644" v="4275" actId="47"/>
        <pc:sldMkLst>
          <pc:docMk/>
          <pc:sldMk cId="821258494" sldId="589"/>
        </pc:sldMkLst>
        <pc:picChg chg="mod">
          <ac:chgData name="Kim Ji Hyeok" userId="8309d3536c33bced" providerId="LiveId" clId="{BFE3E866-5D9B-4729-8C54-BA20A118C0A7}" dt="2021-08-29T13:35:21.921" v="4046" actId="1076"/>
          <ac:picMkLst>
            <pc:docMk/>
            <pc:sldMk cId="821258494" sldId="589"/>
            <ac:picMk id="13" creationId="{00000000-0000-0000-0000-000000000000}"/>
          </ac:picMkLst>
        </pc:picChg>
      </pc:sldChg>
      <pc:sldChg chg="addSp delSp modSp add mod ord">
        <pc:chgData name="Kim Ji Hyeok" userId="8309d3536c33bced" providerId="LiveId" clId="{BFE3E866-5D9B-4729-8C54-BA20A118C0A7}" dt="2021-09-01T08:35:34.510" v="11665" actId="1035"/>
        <pc:sldMkLst>
          <pc:docMk/>
          <pc:sldMk cId="1660007057" sldId="590"/>
        </pc:sldMkLst>
        <pc:spChg chg="add mod">
          <ac:chgData name="Kim Ji Hyeok" userId="8309d3536c33bced" providerId="LiveId" clId="{BFE3E866-5D9B-4729-8C54-BA20A118C0A7}" dt="2021-08-29T14:36:33.281" v="6043" actId="1035"/>
          <ac:spMkLst>
            <pc:docMk/>
            <pc:sldMk cId="1660007057" sldId="590"/>
            <ac:spMk id="3" creationId="{338FD3EF-D02F-4B08-ACEA-70E546DB6792}"/>
          </ac:spMkLst>
        </pc:spChg>
        <pc:spChg chg="mod">
          <ac:chgData name="Kim Ji Hyeok" userId="8309d3536c33bced" providerId="LiveId" clId="{BFE3E866-5D9B-4729-8C54-BA20A118C0A7}" dt="2021-08-29T14:26:16.750" v="5417" actId="1036"/>
          <ac:spMkLst>
            <pc:docMk/>
            <pc:sldMk cId="1660007057" sldId="590"/>
            <ac:spMk id="5" creationId="{00000000-0000-0000-0000-000000000000}"/>
          </ac:spMkLst>
        </pc:spChg>
        <pc:spChg chg="del">
          <ac:chgData name="Kim Ji Hyeok" userId="8309d3536c33bced" providerId="LiveId" clId="{BFE3E866-5D9B-4729-8C54-BA20A118C0A7}" dt="2021-08-29T14:25:56.387" v="5365" actId="478"/>
          <ac:spMkLst>
            <pc:docMk/>
            <pc:sldMk cId="1660007057" sldId="590"/>
            <ac:spMk id="6" creationId="{00000000-0000-0000-0000-000000000000}"/>
          </ac:spMkLst>
        </pc:spChg>
        <pc:spChg chg="del mod">
          <ac:chgData name="Kim Ji Hyeok" userId="8309d3536c33bced" providerId="LiveId" clId="{BFE3E866-5D9B-4729-8C54-BA20A118C0A7}" dt="2021-08-29T14:33:35.824" v="5927" actId="478"/>
          <ac:spMkLst>
            <pc:docMk/>
            <pc:sldMk cId="1660007057" sldId="590"/>
            <ac:spMk id="7" creationId="{9BC3EC32-C0A9-45A9-91E9-3DB74785574D}"/>
          </ac:spMkLst>
        </pc:spChg>
        <pc:spChg chg="mod">
          <ac:chgData name="Kim Ji Hyeok" userId="8309d3536c33bced" providerId="LiveId" clId="{BFE3E866-5D9B-4729-8C54-BA20A118C0A7}" dt="2021-08-29T14:26:16.750" v="5417" actId="1036"/>
          <ac:spMkLst>
            <pc:docMk/>
            <pc:sldMk cId="1660007057" sldId="590"/>
            <ac:spMk id="8" creationId="{723B0E7A-B596-43CD-B0C5-4ECD90149598}"/>
          </ac:spMkLst>
        </pc:spChg>
        <pc:spChg chg="mod">
          <ac:chgData name="Kim Ji Hyeok" userId="8309d3536c33bced" providerId="LiveId" clId="{BFE3E866-5D9B-4729-8C54-BA20A118C0A7}" dt="2021-08-29T14:29:00.391" v="5598" actId="20577"/>
          <ac:spMkLst>
            <pc:docMk/>
            <pc:sldMk cId="1660007057" sldId="590"/>
            <ac:spMk id="10" creationId="{1D3C5FE1-8C20-4068-86E3-5FFC4E61070D}"/>
          </ac:spMkLst>
        </pc:spChg>
        <pc:spChg chg="mod">
          <ac:chgData name="Kim Ji Hyeok" userId="8309d3536c33bced" providerId="LiveId" clId="{BFE3E866-5D9B-4729-8C54-BA20A118C0A7}" dt="2021-08-29T15:12:02.503" v="6375" actId="20577"/>
          <ac:spMkLst>
            <pc:docMk/>
            <pc:sldMk cId="1660007057" sldId="590"/>
            <ac:spMk id="11" creationId="{CD5181EE-5D4A-4907-A735-FC0475EFF06F}"/>
          </ac:spMkLst>
        </pc:spChg>
        <pc:spChg chg="add mod">
          <ac:chgData name="Kim Ji Hyeok" userId="8309d3536c33bced" providerId="LiveId" clId="{BFE3E866-5D9B-4729-8C54-BA20A118C0A7}" dt="2021-08-29T14:37:11.298" v="6055" actId="20577"/>
          <ac:spMkLst>
            <pc:docMk/>
            <pc:sldMk cId="1660007057" sldId="590"/>
            <ac:spMk id="12" creationId="{6E6B4960-B967-411E-BFCD-30AEA9A365E3}"/>
          </ac:spMkLst>
        </pc:spChg>
        <pc:picChg chg="mod">
          <ac:chgData name="Kim Ji Hyeok" userId="8309d3536c33bced" providerId="LiveId" clId="{BFE3E866-5D9B-4729-8C54-BA20A118C0A7}" dt="2021-08-29T14:34:11.382" v="5929" actId="1036"/>
          <ac:picMkLst>
            <pc:docMk/>
            <pc:sldMk cId="1660007057" sldId="590"/>
            <ac:picMk id="9" creationId="{2487990F-1F66-4139-B974-149C0B52F22C}"/>
          </ac:picMkLst>
        </pc:picChg>
        <pc:cxnChg chg="add mod">
          <ac:chgData name="Kim Ji Hyeok" userId="8309d3536c33bced" providerId="LiveId" clId="{BFE3E866-5D9B-4729-8C54-BA20A118C0A7}" dt="2021-09-01T08:35:34.510" v="11665" actId="1035"/>
          <ac:cxnSpMkLst>
            <pc:docMk/>
            <pc:sldMk cId="1660007057" sldId="590"/>
            <ac:cxnSpMk id="13" creationId="{D0DD06D1-1EF0-4EBE-BFC6-D7E8DF324994}"/>
          </ac:cxnSpMkLst>
        </pc:cxnChg>
      </pc:sldChg>
      <pc:sldChg chg="addSp modSp mod">
        <pc:chgData name="Kim Ji Hyeok" userId="8309d3536c33bced" providerId="LiveId" clId="{BFE3E866-5D9B-4729-8C54-BA20A118C0A7}" dt="2021-09-01T08:36:04.960" v="11710" actId="1035"/>
        <pc:sldMkLst>
          <pc:docMk/>
          <pc:sldMk cId="2952069899" sldId="591"/>
        </pc:sldMkLst>
        <pc:spChg chg="mod">
          <ac:chgData name="Kim Ji Hyeok" userId="8309d3536c33bced" providerId="LiveId" clId="{BFE3E866-5D9B-4729-8C54-BA20A118C0A7}" dt="2021-09-01T08:33:56.809" v="11657" actId="20577"/>
          <ac:spMkLst>
            <pc:docMk/>
            <pc:sldMk cId="2952069899" sldId="591"/>
            <ac:spMk id="11" creationId="{00000000-0000-0000-0000-000000000000}"/>
          </ac:spMkLst>
        </pc:spChg>
        <pc:spChg chg="add mod">
          <ac:chgData name="Kim Ji Hyeok" userId="8309d3536c33bced" providerId="LiveId" clId="{BFE3E866-5D9B-4729-8C54-BA20A118C0A7}" dt="2021-09-01T08:35:03.995" v="11660" actId="1076"/>
          <ac:spMkLst>
            <pc:docMk/>
            <pc:sldMk cId="2952069899" sldId="591"/>
            <ac:spMk id="12" creationId="{22C307FB-5EB9-45BA-80A6-7907863D6319}"/>
          </ac:spMkLst>
        </pc:spChg>
        <pc:spChg chg="add mod">
          <ac:chgData name="Kim Ji Hyeok" userId="8309d3536c33bced" providerId="LiveId" clId="{BFE3E866-5D9B-4729-8C54-BA20A118C0A7}" dt="2021-09-01T08:35:28.051" v="11664" actId="1076"/>
          <ac:spMkLst>
            <pc:docMk/>
            <pc:sldMk cId="2952069899" sldId="591"/>
            <ac:spMk id="13" creationId="{D9D345B6-C775-4564-836D-154C7FB00422}"/>
          </ac:spMkLst>
        </pc:spChg>
        <pc:cxnChg chg="add mod">
          <ac:chgData name="Kim Ji Hyeok" userId="8309d3536c33bced" providerId="LiveId" clId="{BFE3E866-5D9B-4729-8C54-BA20A118C0A7}" dt="2021-09-01T08:36:04.960" v="11710" actId="1035"/>
          <ac:cxnSpMkLst>
            <pc:docMk/>
            <pc:sldMk cId="2952069899" sldId="591"/>
            <ac:cxnSpMk id="14" creationId="{F15B27FB-FE63-4FC5-895A-2D47F6001B0C}"/>
          </ac:cxnSpMkLst>
        </pc:cxnChg>
        <pc:cxnChg chg="add mod">
          <ac:chgData name="Kim Ji Hyeok" userId="8309d3536c33bced" providerId="LiveId" clId="{BFE3E866-5D9B-4729-8C54-BA20A118C0A7}" dt="2021-09-01T08:35:57.514" v="11709" actId="1076"/>
          <ac:cxnSpMkLst>
            <pc:docMk/>
            <pc:sldMk cId="2952069899" sldId="591"/>
            <ac:cxnSpMk id="15" creationId="{6E38379E-8B3F-44CE-BC69-420729F912A3}"/>
          </ac:cxnSpMkLst>
        </pc:cxnChg>
      </pc:sldChg>
      <pc:sldChg chg="modSp mod">
        <pc:chgData name="Kim Ji Hyeok" userId="8309d3536c33bced" providerId="LiveId" clId="{BFE3E866-5D9B-4729-8C54-BA20A118C0A7}" dt="2021-09-01T07:22:11.717" v="10236" actId="20577"/>
        <pc:sldMkLst>
          <pc:docMk/>
          <pc:sldMk cId="1947977339" sldId="593"/>
        </pc:sldMkLst>
        <pc:spChg chg="mod">
          <ac:chgData name="Kim Ji Hyeok" userId="8309d3536c33bced" providerId="LiveId" clId="{BFE3E866-5D9B-4729-8C54-BA20A118C0A7}" dt="2021-09-01T07:22:11.717" v="10236" actId="20577"/>
          <ac:spMkLst>
            <pc:docMk/>
            <pc:sldMk cId="1947977339" sldId="593"/>
            <ac:spMk id="15" creationId="{00000000-0000-0000-0000-000000000000}"/>
          </ac:spMkLst>
        </pc:spChg>
        <pc:picChg chg="mod">
          <ac:chgData name="Kim Ji Hyeok" userId="8309d3536c33bced" providerId="LiveId" clId="{BFE3E866-5D9B-4729-8C54-BA20A118C0A7}" dt="2021-09-01T07:21:33.402" v="10222" actId="1035"/>
          <ac:picMkLst>
            <pc:docMk/>
            <pc:sldMk cId="1947977339" sldId="593"/>
            <ac:picMk id="12" creationId="{2714AB41-1726-451F-9E21-CBC70D474211}"/>
          </ac:picMkLst>
        </pc:picChg>
      </pc:sldChg>
      <pc:sldChg chg="addSp delSp modSp mod">
        <pc:chgData name="Kim Ji Hyeok" userId="8309d3536c33bced" providerId="LiveId" clId="{BFE3E866-5D9B-4729-8C54-BA20A118C0A7}" dt="2021-09-01T08:30:03.716" v="11605" actId="20577"/>
        <pc:sldMkLst>
          <pc:docMk/>
          <pc:sldMk cId="793085621" sldId="594"/>
        </pc:sldMkLst>
        <pc:spChg chg="mod">
          <ac:chgData name="Kim Ji Hyeok" userId="8309d3536c33bced" providerId="LiveId" clId="{BFE3E866-5D9B-4729-8C54-BA20A118C0A7}" dt="2021-09-01T08:30:03.716" v="11605" actId="20577"/>
          <ac:spMkLst>
            <pc:docMk/>
            <pc:sldMk cId="793085621" sldId="594"/>
            <ac:spMk id="3" creationId="{00000000-0000-0000-0000-000000000000}"/>
          </ac:spMkLst>
        </pc:spChg>
        <pc:spChg chg="add del mod">
          <ac:chgData name="Kim Ji Hyeok" userId="8309d3536c33bced" providerId="LiveId" clId="{BFE3E866-5D9B-4729-8C54-BA20A118C0A7}" dt="2021-09-01T07:19:39.124" v="10118"/>
          <ac:spMkLst>
            <pc:docMk/>
            <pc:sldMk cId="793085621" sldId="594"/>
            <ac:spMk id="6" creationId="{73CA4539-CAA7-46BA-975C-87378762C483}"/>
          </ac:spMkLst>
        </pc:spChg>
        <pc:spChg chg="add mod">
          <ac:chgData name="Kim Ji Hyeok" userId="8309d3536c33bced" providerId="LiveId" clId="{BFE3E866-5D9B-4729-8C54-BA20A118C0A7}" dt="2021-09-01T08:29:03.505" v="11546" actId="1037"/>
          <ac:spMkLst>
            <pc:docMk/>
            <pc:sldMk cId="793085621" sldId="594"/>
            <ac:spMk id="7" creationId="{46354856-8F1B-4BA7-AE9A-5881138C139F}"/>
          </ac:spMkLst>
        </pc:spChg>
        <pc:picChg chg="mod">
          <ac:chgData name="Kim Ji Hyeok" userId="8309d3536c33bced" providerId="LiveId" clId="{BFE3E866-5D9B-4729-8C54-BA20A118C0A7}" dt="2021-09-01T08:29:07.358" v="11549" actId="1038"/>
          <ac:picMkLst>
            <pc:docMk/>
            <pc:sldMk cId="793085621" sldId="594"/>
            <ac:picMk id="4" creationId="{00000000-0000-0000-0000-000000000000}"/>
          </ac:picMkLst>
        </pc:picChg>
        <pc:picChg chg="mod">
          <ac:chgData name="Kim Ji Hyeok" userId="8309d3536c33bced" providerId="LiveId" clId="{BFE3E866-5D9B-4729-8C54-BA20A118C0A7}" dt="2021-09-01T08:28:58.400" v="11531" actId="1036"/>
          <ac:picMkLst>
            <pc:docMk/>
            <pc:sldMk cId="793085621" sldId="594"/>
            <ac:picMk id="11" creationId="{BE76B34B-90CB-4DDE-8B86-D93351E5E302}"/>
          </ac:picMkLst>
        </pc:picChg>
      </pc:sldChg>
      <pc:sldChg chg="modSp mod">
        <pc:chgData name="Kim Ji Hyeok" userId="8309d3536c33bced" providerId="LiveId" clId="{BFE3E866-5D9B-4729-8C54-BA20A118C0A7}" dt="2021-08-30T12:45:55.853" v="6957" actId="207"/>
        <pc:sldMkLst>
          <pc:docMk/>
          <pc:sldMk cId="1525237940" sldId="596"/>
        </pc:sldMkLst>
        <pc:graphicFrameChg chg="mod modGraphic">
          <ac:chgData name="Kim Ji Hyeok" userId="8309d3536c33bced" providerId="LiveId" clId="{BFE3E866-5D9B-4729-8C54-BA20A118C0A7}" dt="2021-08-30T12:45:55.853" v="6957" actId="207"/>
          <ac:graphicFrameMkLst>
            <pc:docMk/>
            <pc:sldMk cId="1525237940" sldId="596"/>
            <ac:graphicFrameMk id="4" creationId="{00000000-0000-0000-0000-000000000000}"/>
          </ac:graphicFrameMkLst>
        </pc:graphicFrameChg>
      </pc:sldChg>
      <pc:sldChg chg="addSp modSp mod">
        <pc:chgData name="Kim Ji Hyeok" userId="8309d3536c33bced" providerId="LiveId" clId="{BFE3E866-5D9B-4729-8C54-BA20A118C0A7}" dt="2021-09-01T04:59:19.638" v="7166" actId="20577"/>
        <pc:sldMkLst>
          <pc:docMk/>
          <pc:sldMk cId="239009355" sldId="597"/>
        </pc:sldMkLst>
        <pc:spChg chg="mod">
          <ac:chgData name="Kim Ji Hyeok" userId="8309d3536c33bced" providerId="LiveId" clId="{BFE3E866-5D9B-4729-8C54-BA20A118C0A7}" dt="2021-09-01T04:53:04.518" v="7140" actId="20577"/>
          <ac:spMkLst>
            <pc:docMk/>
            <pc:sldMk cId="239009355" sldId="597"/>
            <ac:spMk id="6" creationId="{00000000-0000-0000-0000-000000000000}"/>
          </ac:spMkLst>
        </pc:spChg>
        <pc:graphicFrameChg chg="modGraphic">
          <ac:chgData name="Kim Ji Hyeok" userId="8309d3536c33bced" providerId="LiveId" clId="{BFE3E866-5D9B-4729-8C54-BA20A118C0A7}" dt="2021-09-01T04:59:19.638" v="7166" actId="20577"/>
          <ac:graphicFrameMkLst>
            <pc:docMk/>
            <pc:sldMk cId="239009355" sldId="597"/>
            <ac:graphicFrameMk id="4" creationId="{00000000-0000-0000-0000-000000000000}"/>
          </ac:graphicFrameMkLst>
        </pc:graphicFrameChg>
        <pc:picChg chg="add mod">
          <ac:chgData name="Kim Ji Hyeok" userId="8309d3536c33bced" providerId="LiveId" clId="{BFE3E866-5D9B-4729-8C54-BA20A118C0A7}" dt="2021-09-01T04:52:52.548" v="7130" actId="1076"/>
          <ac:picMkLst>
            <pc:docMk/>
            <pc:sldMk cId="239009355" sldId="597"/>
            <ac:picMk id="5" creationId="{2E75ED8B-B7B1-4F8F-8CB9-BD4C53F6EB3F}"/>
          </ac:picMkLst>
        </pc:picChg>
      </pc:sldChg>
      <pc:sldChg chg="addSp modSp mod modNotesTx">
        <pc:chgData name="Kim Ji Hyeok" userId="8309d3536c33bced" providerId="LiveId" clId="{BFE3E866-5D9B-4729-8C54-BA20A118C0A7}" dt="2021-09-01T08:47:39.885" v="11993"/>
        <pc:sldMkLst>
          <pc:docMk/>
          <pc:sldMk cId="1396605777" sldId="598"/>
        </pc:sldMkLst>
        <pc:spChg chg="mod">
          <ac:chgData name="Kim Ji Hyeok" userId="8309d3536c33bced" providerId="LiveId" clId="{BFE3E866-5D9B-4729-8C54-BA20A118C0A7}" dt="2021-09-01T05:02:51.987" v="7233" actId="20577"/>
          <ac:spMkLst>
            <pc:docMk/>
            <pc:sldMk cId="1396605777" sldId="598"/>
            <ac:spMk id="3" creationId="{00000000-0000-0000-0000-000000000000}"/>
          </ac:spMkLst>
        </pc:spChg>
        <pc:spChg chg="add mod">
          <ac:chgData name="Kim Ji Hyeok" userId="8309d3536c33bced" providerId="LiveId" clId="{BFE3E866-5D9B-4729-8C54-BA20A118C0A7}" dt="2021-09-01T08:40:59.555" v="11816" actId="1037"/>
          <ac:spMkLst>
            <pc:docMk/>
            <pc:sldMk cId="1396605777" sldId="598"/>
            <ac:spMk id="10" creationId="{D0D46AA6-E1EB-463C-8B0E-8EDFE7F34DDD}"/>
          </ac:spMkLst>
        </pc:spChg>
        <pc:spChg chg="add mod">
          <ac:chgData name="Kim Ji Hyeok" userId="8309d3536c33bced" providerId="LiveId" clId="{BFE3E866-5D9B-4729-8C54-BA20A118C0A7}" dt="2021-09-01T08:40:56.918" v="11813" actId="1038"/>
          <ac:spMkLst>
            <pc:docMk/>
            <pc:sldMk cId="1396605777" sldId="598"/>
            <ac:spMk id="11" creationId="{4B198B2F-3299-4BB6-85BF-42D69FFA3A97}"/>
          </ac:spMkLst>
        </pc:spChg>
        <pc:spChg chg="mod">
          <ac:chgData name="Kim Ji Hyeok" userId="8309d3536c33bced" providerId="LiveId" clId="{BFE3E866-5D9B-4729-8C54-BA20A118C0A7}" dt="2021-09-01T08:39:08.977" v="11789" actId="1035"/>
          <ac:spMkLst>
            <pc:docMk/>
            <pc:sldMk cId="1396605777" sldId="598"/>
            <ac:spMk id="13" creationId="{00000000-0000-0000-0000-000000000000}"/>
          </ac:spMkLst>
        </pc:spChg>
        <pc:spChg chg="mod">
          <ac:chgData name="Kim Ji Hyeok" userId="8309d3536c33bced" providerId="LiveId" clId="{BFE3E866-5D9B-4729-8C54-BA20A118C0A7}" dt="2021-09-01T08:39:13.780" v="11801" actId="1036"/>
          <ac:spMkLst>
            <pc:docMk/>
            <pc:sldMk cId="1396605777" sldId="598"/>
            <ac:spMk id="14" creationId="{00000000-0000-0000-0000-000000000000}"/>
          </ac:spMkLst>
        </pc:spChg>
        <pc:spChg chg="add mod">
          <ac:chgData name="Kim Ji Hyeok" userId="8309d3536c33bced" providerId="LiveId" clId="{BFE3E866-5D9B-4729-8C54-BA20A118C0A7}" dt="2021-09-01T08:46:45.198" v="11992"/>
          <ac:spMkLst>
            <pc:docMk/>
            <pc:sldMk cId="1396605777" sldId="598"/>
            <ac:spMk id="17" creationId="{6473D714-C087-4007-9153-3AB9C07A34D2}"/>
          </ac:spMkLst>
        </pc:spChg>
        <pc:picChg chg="mod">
          <ac:chgData name="Kim Ji Hyeok" userId="8309d3536c33bced" providerId="LiveId" clId="{BFE3E866-5D9B-4729-8C54-BA20A118C0A7}" dt="2021-09-01T08:39:12.365" v="11798" actId="1036"/>
          <ac:picMkLst>
            <pc:docMk/>
            <pc:sldMk cId="1396605777" sldId="598"/>
            <ac:picMk id="12" creationId="{00000000-0000-0000-0000-000000000000}"/>
          </ac:picMkLst>
        </pc:picChg>
        <pc:cxnChg chg="add mod">
          <ac:chgData name="Kim Ji Hyeok" userId="8309d3536c33bced" providerId="LiveId" clId="{BFE3E866-5D9B-4729-8C54-BA20A118C0A7}" dt="2021-09-01T08:41:18.442" v="11866" actId="14100"/>
          <ac:cxnSpMkLst>
            <pc:docMk/>
            <pc:sldMk cId="1396605777" sldId="598"/>
            <ac:cxnSpMk id="15" creationId="{7CF950C1-7515-44C0-8222-D53C7A788AF5}"/>
          </ac:cxnSpMkLst>
        </pc:cxnChg>
        <pc:cxnChg chg="add mod">
          <ac:chgData name="Kim Ji Hyeok" userId="8309d3536c33bced" providerId="LiveId" clId="{BFE3E866-5D9B-4729-8C54-BA20A118C0A7}" dt="2021-09-01T08:46:24.047" v="11950" actId="1037"/>
          <ac:cxnSpMkLst>
            <pc:docMk/>
            <pc:sldMk cId="1396605777" sldId="598"/>
            <ac:cxnSpMk id="16" creationId="{8EFAAB6D-3F73-4017-9258-68D08EF90287}"/>
          </ac:cxnSpMkLst>
        </pc:cxnChg>
        <pc:cxnChg chg="add mod">
          <ac:chgData name="Kim Ji Hyeok" userId="8309d3536c33bced" providerId="LiveId" clId="{BFE3E866-5D9B-4729-8C54-BA20A118C0A7}" dt="2021-09-01T08:46:33.510" v="11979" actId="1038"/>
          <ac:cxnSpMkLst>
            <pc:docMk/>
            <pc:sldMk cId="1396605777" sldId="598"/>
            <ac:cxnSpMk id="18" creationId="{FBBAD623-3CE6-4B89-BB23-4053026B3D5D}"/>
          </ac:cxnSpMkLst>
        </pc:cxnChg>
      </pc:sldChg>
      <pc:sldChg chg="addSp delSp modSp add mod">
        <pc:chgData name="Kim Ji Hyeok" userId="8309d3536c33bced" providerId="LiveId" clId="{BFE3E866-5D9B-4729-8C54-BA20A118C0A7}" dt="2021-09-01T08:26:56.957" v="11445" actId="14100"/>
        <pc:sldMkLst>
          <pc:docMk/>
          <pc:sldMk cId="3930099783" sldId="599"/>
        </pc:sldMkLst>
        <pc:spChg chg="mod">
          <ac:chgData name="Kim Ji Hyeok" userId="8309d3536c33bced" providerId="LiveId" clId="{BFE3E866-5D9B-4729-8C54-BA20A118C0A7}" dt="2021-09-01T05:39:51.032" v="8158" actId="14100"/>
          <ac:spMkLst>
            <pc:docMk/>
            <pc:sldMk cId="3930099783" sldId="599"/>
            <ac:spMk id="3" creationId="{00000000-0000-0000-0000-000000000000}"/>
          </ac:spMkLst>
        </pc:spChg>
        <pc:spChg chg="del">
          <ac:chgData name="Kim Ji Hyeok" userId="8309d3536c33bced" providerId="LiveId" clId="{BFE3E866-5D9B-4729-8C54-BA20A118C0A7}" dt="2021-09-01T05:45:01.588" v="8205" actId="478"/>
          <ac:spMkLst>
            <pc:docMk/>
            <pc:sldMk cId="3930099783" sldId="599"/>
            <ac:spMk id="6" creationId="{00000000-0000-0000-0000-000000000000}"/>
          </ac:spMkLst>
        </pc:spChg>
        <pc:spChg chg="del">
          <ac:chgData name="Kim Ji Hyeok" userId="8309d3536c33bced" providerId="LiveId" clId="{BFE3E866-5D9B-4729-8C54-BA20A118C0A7}" dt="2021-09-01T05:44:58.907" v="8204" actId="478"/>
          <ac:spMkLst>
            <pc:docMk/>
            <pc:sldMk cId="3930099783" sldId="599"/>
            <ac:spMk id="7" creationId="{00000000-0000-0000-0000-000000000000}"/>
          </ac:spMkLst>
        </pc:spChg>
        <pc:spChg chg="del">
          <ac:chgData name="Kim Ji Hyeok" userId="8309d3536c33bced" providerId="LiveId" clId="{BFE3E866-5D9B-4729-8C54-BA20A118C0A7}" dt="2021-09-01T05:44:58.907" v="8204" actId="478"/>
          <ac:spMkLst>
            <pc:docMk/>
            <pc:sldMk cId="3930099783" sldId="599"/>
            <ac:spMk id="9" creationId="{00000000-0000-0000-0000-000000000000}"/>
          </ac:spMkLst>
        </pc:spChg>
        <pc:spChg chg="del">
          <ac:chgData name="Kim Ji Hyeok" userId="8309d3536c33bced" providerId="LiveId" clId="{BFE3E866-5D9B-4729-8C54-BA20A118C0A7}" dt="2021-09-01T05:44:58.907" v="8204" actId="478"/>
          <ac:spMkLst>
            <pc:docMk/>
            <pc:sldMk cId="3930099783" sldId="599"/>
            <ac:spMk id="10" creationId="{00000000-0000-0000-0000-000000000000}"/>
          </ac:spMkLst>
        </pc:spChg>
        <pc:spChg chg="add mod">
          <ac:chgData name="Kim Ji Hyeok" userId="8309d3536c33bced" providerId="LiveId" clId="{BFE3E866-5D9B-4729-8C54-BA20A118C0A7}" dt="2021-09-01T08:26:56.957" v="11445" actId="14100"/>
          <ac:spMkLst>
            <pc:docMk/>
            <pc:sldMk cId="3930099783" sldId="599"/>
            <ac:spMk id="12" creationId="{1F8CA04F-91B9-408E-A06D-494BD8C61FFB}"/>
          </ac:spMkLst>
        </pc:spChg>
        <pc:spChg chg="add mod">
          <ac:chgData name="Kim Ji Hyeok" userId="8309d3536c33bced" providerId="LiveId" clId="{BFE3E866-5D9B-4729-8C54-BA20A118C0A7}" dt="2021-09-01T08:26:15.201" v="11411" actId="1038"/>
          <ac:spMkLst>
            <pc:docMk/>
            <pc:sldMk cId="3930099783" sldId="599"/>
            <ac:spMk id="19" creationId="{7C37FCC7-C323-4DC8-BE3D-8F72B863F955}"/>
          </ac:spMkLst>
        </pc:spChg>
        <pc:spChg chg="add mod">
          <ac:chgData name="Kim Ji Hyeok" userId="8309d3536c33bced" providerId="LiveId" clId="{BFE3E866-5D9B-4729-8C54-BA20A118C0A7}" dt="2021-09-01T08:26:22.110" v="11418" actId="1035"/>
          <ac:spMkLst>
            <pc:docMk/>
            <pc:sldMk cId="3930099783" sldId="599"/>
            <ac:spMk id="20" creationId="{299AF316-63E2-4270-8BD0-DD0127F43ECD}"/>
          </ac:spMkLst>
        </pc:spChg>
        <pc:spChg chg="add mod">
          <ac:chgData name="Kim Ji Hyeok" userId="8309d3536c33bced" providerId="LiveId" clId="{BFE3E866-5D9B-4729-8C54-BA20A118C0A7}" dt="2021-09-01T08:26:22.110" v="11418" actId="1035"/>
          <ac:spMkLst>
            <pc:docMk/>
            <pc:sldMk cId="3930099783" sldId="599"/>
            <ac:spMk id="22" creationId="{3A7C13EC-E925-476F-8618-9120A837D6FC}"/>
          </ac:spMkLst>
        </pc:spChg>
        <pc:spChg chg="add mod">
          <ac:chgData name="Kim Ji Hyeok" userId="8309d3536c33bced" providerId="LiveId" clId="{BFE3E866-5D9B-4729-8C54-BA20A118C0A7}" dt="2021-09-01T08:26:22.110" v="11418" actId="1035"/>
          <ac:spMkLst>
            <pc:docMk/>
            <pc:sldMk cId="3930099783" sldId="599"/>
            <ac:spMk id="23" creationId="{2008C1D2-2548-4E0E-92FA-01022E2EFC65}"/>
          </ac:spMkLst>
        </pc:spChg>
        <pc:spChg chg="add mod">
          <ac:chgData name="Kim Ji Hyeok" userId="8309d3536c33bced" providerId="LiveId" clId="{BFE3E866-5D9B-4729-8C54-BA20A118C0A7}" dt="2021-09-01T08:26:37.753" v="11432" actId="1038"/>
          <ac:spMkLst>
            <pc:docMk/>
            <pc:sldMk cId="3930099783" sldId="599"/>
            <ac:spMk id="24" creationId="{5A7DA824-9F95-4647-9F46-D677B1F827B3}"/>
          </ac:spMkLst>
        </pc:spChg>
        <pc:spChg chg="add mod">
          <ac:chgData name="Kim Ji Hyeok" userId="8309d3536c33bced" providerId="LiveId" clId="{BFE3E866-5D9B-4729-8C54-BA20A118C0A7}" dt="2021-09-01T08:26:32.542" v="11426" actId="1038"/>
          <ac:spMkLst>
            <pc:docMk/>
            <pc:sldMk cId="3930099783" sldId="599"/>
            <ac:spMk id="25" creationId="{03F16EC1-DC58-4BED-AB4E-2349789CBB49}"/>
          </ac:spMkLst>
        </pc:spChg>
        <pc:spChg chg="add mod">
          <ac:chgData name="Kim Ji Hyeok" userId="8309d3536c33bced" providerId="LiveId" clId="{BFE3E866-5D9B-4729-8C54-BA20A118C0A7}" dt="2021-09-01T08:26:40.216" v="11438" actId="1038"/>
          <ac:spMkLst>
            <pc:docMk/>
            <pc:sldMk cId="3930099783" sldId="599"/>
            <ac:spMk id="26" creationId="{100C01D7-07E5-46F8-9A87-F5CDDB09082D}"/>
          </ac:spMkLst>
        </pc:spChg>
        <pc:graphicFrameChg chg="add del">
          <ac:chgData name="Kim Ji Hyeok" userId="8309d3536c33bced" providerId="LiveId" clId="{BFE3E866-5D9B-4729-8C54-BA20A118C0A7}" dt="2021-09-01T05:41:37.492" v="8172"/>
          <ac:graphicFrameMkLst>
            <pc:docMk/>
            <pc:sldMk cId="3930099783" sldId="599"/>
            <ac:graphicFrameMk id="2" creationId="{C8CFE107-E128-4479-BFFF-80C03A266560}"/>
          </ac:graphicFrameMkLst>
        </pc:graphicFrameChg>
        <pc:graphicFrameChg chg="mod modGraphic">
          <ac:chgData name="Kim Ji Hyeok" userId="8309d3536c33bced" providerId="LiveId" clId="{BFE3E866-5D9B-4729-8C54-BA20A118C0A7}" dt="2021-09-01T08:12:46.352" v="10823" actId="20577"/>
          <ac:graphicFrameMkLst>
            <pc:docMk/>
            <pc:sldMk cId="3930099783" sldId="599"/>
            <ac:graphicFrameMk id="4" creationId="{00000000-0000-0000-0000-000000000000}"/>
          </ac:graphicFrameMkLst>
        </pc:graphicFrameChg>
        <pc:picChg chg="del">
          <ac:chgData name="Kim Ji Hyeok" userId="8309d3536c33bced" providerId="LiveId" clId="{BFE3E866-5D9B-4729-8C54-BA20A118C0A7}" dt="2021-09-01T05:43:46.252" v="8201" actId="478"/>
          <ac:picMkLst>
            <pc:docMk/>
            <pc:sldMk cId="3930099783" sldId="599"/>
            <ac:picMk id="5" creationId="{2E75ED8B-B7B1-4F8F-8CB9-BD4C53F6EB3F}"/>
          </ac:picMkLst>
        </pc:picChg>
        <pc:picChg chg="add del mod">
          <ac:chgData name="Kim Ji Hyeok" userId="8309d3536c33bced" providerId="LiveId" clId="{BFE3E866-5D9B-4729-8C54-BA20A118C0A7}" dt="2021-09-01T08:14:41.064" v="10824" actId="478"/>
          <ac:picMkLst>
            <pc:docMk/>
            <pc:sldMk cId="3930099783" sldId="599"/>
            <ac:picMk id="13" creationId="{32A54DF4-CE26-4EA1-B677-FB20D233D4BD}"/>
          </ac:picMkLst>
        </pc:picChg>
        <pc:picChg chg="add del">
          <ac:chgData name="Kim Ji Hyeok" userId="8309d3536c33bced" providerId="LiveId" clId="{BFE3E866-5D9B-4729-8C54-BA20A118C0A7}" dt="2021-09-01T08:15:29.139" v="10934" actId="22"/>
          <ac:picMkLst>
            <pc:docMk/>
            <pc:sldMk cId="3930099783" sldId="599"/>
            <ac:picMk id="16" creationId="{84614DEA-7C99-47CB-A1E1-453EEC6AF332}"/>
          </ac:picMkLst>
        </pc:picChg>
        <pc:picChg chg="add mod modCrop">
          <ac:chgData name="Kim Ji Hyeok" userId="8309d3536c33bced" providerId="LiveId" clId="{BFE3E866-5D9B-4729-8C54-BA20A118C0A7}" dt="2021-09-01T08:26:22.110" v="11418" actId="1035"/>
          <ac:picMkLst>
            <pc:docMk/>
            <pc:sldMk cId="3930099783" sldId="599"/>
            <ac:picMk id="18" creationId="{3CDC2E82-1B4E-4243-8AB5-D425F0B62434}"/>
          </ac:picMkLst>
        </pc:picChg>
        <pc:picChg chg="add mod modCrop">
          <ac:chgData name="Kim Ji Hyeok" userId="8309d3536c33bced" providerId="LiveId" clId="{BFE3E866-5D9B-4729-8C54-BA20A118C0A7}" dt="2021-09-01T08:26:22.110" v="11418" actId="1035"/>
          <ac:picMkLst>
            <pc:docMk/>
            <pc:sldMk cId="3930099783" sldId="599"/>
            <ac:picMk id="21" creationId="{176C0F9F-2047-4626-B74A-CEF33A4F9653}"/>
          </ac:picMkLst>
        </pc:picChg>
      </pc:sldChg>
      <pc:sldChg chg="delSp modSp add mod">
        <pc:chgData name="Kim Ji Hyeok" userId="8309d3536c33bced" providerId="LiveId" clId="{BFE3E866-5D9B-4729-8C54-BA20A118C0A7}" dt="2021-09-01T07:27:30.831" v="10471" actId="20577"/>
        <pc:sldMkLst>
          <pc:docMk/>
          <pc:sldMk cId="2485411120" sldId="600"/>
        </pc:sldMkLst>
        <pc:spChg chg="mod">
          <ac:chgData name="Kim Ji Hyeok" userId="8309d3536c33bced" providerId="LiveId" clId="{BFE3E866-5D9B-4729-8C54-BA20A118C0A7}" dt="2021-09-01T07:27:30.831" v="10471" actId="20577"/>
          <ac:spMkLst>
            <pc:docMk/>
            <pc:sldMk cId="2485411120" sldId="600"/>
            <ac:spMk id="9" creationId="{00000000-0000-0000-0000-000000000000}"/>
          </ac:spMkLst>
        </pc:spChg>
        <pc:spChg chg="del mod">
          <ac:chgData name="Kim Ji Hyeok" userId="8309d3536c33bced" providerId="LiveId" clId="{BFE3E866-5D9B-4729-8C54-BA20A118C0A7}" dt="2021-09-01T07:00:25.125" v="9046" actId="478"/>
          <ac:spMkLst>
            <pc:docMk/>
            <pc:sldMk cId="2485411120" sldId="600"/>
            <ac:spMk id="19" creationId="{00000000-0000-0000-0000-000000000000}"/>
          </ac:spMkLst>
        </pc:spChg>
      </pc:sldChg>
      <pc:sldChg chg="add del">
        <pc:chgData name="Kim Ji Hyeok" userId="8309d3536c33bced" providerId="LiveId" clId="{BFE3E866-5D9B-4729-8C54-BA20A118C0A7}" dt="2021-09-01T06:59:26.415" v="8968"/>
        <pc:sldMkLst>
          <pc:docMk/>
          <pc:sldMk cId="1334234912" sldId="601"/>
        </pc:sldMkLst>
      </pc:sldChg>
    </pc:docChg>
  </pc:docChgLst>
  <pc:docChgLst>
    <pc:chgData name="Kim Ji Hyeok" userId="8309d3536c33bced" providerId="LiveId" clId="{8C4C6295-843D-459E-80B1-2E6603163C1E}"/>
    <pc:docChg chg="undo custSel addSld delSld modSld">
      <pc:chgData name="Kim Ji Hyeok" userId="8309d3536c33bced" providerId="LiveId" clId="{8C4C6295-843D-459E-80B1-2E6603163C1E}" dt="2021-05-25T16:55:09.287" v="5899" actId="2710"/>
      <pc:docMkLst>
        <pc:docMk/>
      </pc:docMkLst>
      <pc:sldChg chg="addSp delSp modSp mod">
        <pc:chgData name="Kim Ji Hyeok" userId="8309d3536c33bced" providerId="LiveId" clId="{8C4C6295-843D-459E-80B1-2E6603163C1E}" dt="2021-05-25T12:32:03.027" v="35" actId="1076"/>
        <pc:sldMkLst>
          <pc:docMk/>
          <pc:sldMk cId="890681243" sldId="257"/>
        </pc:sldMkLst>
        <pc:spChg chg="mod">
          <ac:chgData name="Kim Ji Hyeok" userId="8309d3536c33bced" providerId="LiveId" clId="{8C4C6295-843D-459E-80B1-2E6603163C1E}" dt="2021-05-25T12:27:47.932" v="29" actId="20577"/>
          <ac:spMkLst>
            <pc:docMk/>
            <pc:sldMk cId="890681243" sldId="257"/>
            <ac:spMk id="6" creationId="{00000000-0000-0000-0000-000000000000}"/>
          </ac:spMkLst>
        </pc:spChg>
        <pc:picChg chg="del">
          <ac:chgData name="Kim Ji Hyeok" userId="8309d3536c33bced" providerId="LiveId" clId="{8C4C6295-843D-459E-80B1-2E6603163C1E}" dt="2021-05-25T12:27:37.242" v="0" actId="478"/>
          <ac:picMkLst>
            <pc:docMk/>
            <pc:sldMk cId="890681243" sldId="257"/>
            <ac:picMk id="4" creationId="{008C9FCF-4B4A-4E06-871A-58C6B0A36886}"/>
          </ac:picMkLst>
        </pc:picChg>
        <pc:picChg chg="add mod">
          <ac:chgData name="Kim Ji Hyeok" userId="8309d3536c33bced" providerId="LiveId" clId="{8C4C6295-843D-459E-80B1-2E6603163C1E}" dt="2021-05-25T12:32:03.027" v="35" actId="1076"/>
          <ac:picMkLst>
            <pc:docMk/>
            <pc:sldMk cId="890681243" sldId="257"/>
            <ac:picMk id="5" creationId="{6FFEA789-179F-4F5F-9EBE-94F55C5CB268}"/>
          </ac:picMkLst>
        </pc:picChg>
      </pc:sldChg>
      <pc:sldChg chg="modSp mod">
        <pc:chgData name="Kim Ji Hyeok" userId="8309d3536c33bced" providerId="LiveId" clId="{8C4C6295-843D-459E-80B1-2E6603163C1E}" dt="2021-05-25T14:07:41.870" v="2345" actId="20577"/>
        <pc:sldMkLst>
          <pc:docMk/>
          <pc:sldMk cId="613881557" sldId="379"/>
        </pc:sldMkLst>
        <pc:spChg chg="mod">
          <ac:chgData name="Kim Ji Hyeok" userId="8309d3536c33bced" providerId="LiveId" clId="{8C4C6295-843D-459E-80B1-2E6603163C1E}" dt="2021-05-25T14:07:41.870" v="2345" actId="20577"/>
          <ac:spMkLst>
            <pc:docMk/>
            <pc:sldMk cId="613881557" sldId="379"/>
            <ac:spMk id="3" creationId="{77D080B7-1E6D-4512-AAE6-8D54AC5529CE}"/>
          </ac:spMkLst>
        </pc:spChg>
      </pc:sldChg>
      <pc:sldChg chg="modSp mod">
        <pc:chgData name="Kim Ji Hyeok" userId="8309d3536c33bced" providerId="LiveId" clId="{8C4C6295-843D-459E-80B1-2E6603163C1E}" dt="2021-05-25T13:29:48.766" v="788" actId="1036"/>
        <pc:sldMkLst>
          <pc:docMk/>
          <pc:sldMk cId="2230864240" sldId="454"/>
        </pc:sldMkLst>
        <pc:spChg chg="mod">
          <ac:chgData name="Kim Ji Hyeok" userId="8309d3536c33bced" providerId="LiveId" clId="{8C4C6295-843D-459E-80B1-2E6603163C1E}" dt="2021-05-25T13:29:48.766" v="788" actId="1036"/>
          <ac:spMkLst>
            <pc:docMk/>
            <pc:sldMk cId="2230864240" sldId="454"/>
            <ac:spMk id="6" creationId="{D4655CCC-A695-423B-9554-56371C9C3233}"/>
          </ac:spMkLst>
        </pc:spChg>
        <pc:spChg chg="mod">
          <ac:chgData name="Kim Ji Hyeok" userId="8309d3536c33bced" providerId="LiveId" clId="{8C4C6295-843D-459E-80B1-2E6603163C1E}" dt="2021-05-25T13:28:29.891" v="468" actId="20577"/>
          <ac:spMkLst>
            <pc:docMk/>
            <pc:sldMk cId="2230864240" sldId="454"/>
            <ac:spMk id="15" creationId="{2171BD85-D329-420C-A042-7DEDB3D0427F}"/>
          </ac:spMkLst>
        </pc:spChg>
      </pc:sldChg>
      <pc:sldChg chg="delSp modSp mod modNotesTx">
        <pc:chgData name="Kim Ji Hyeok" userId="8309d3536c33bced" providerId="LiveId" clId="{8C4C6295-843D-459E-80B1-2E6603163C1E}" dt="2021-05-25T13:37:28.147" v="1114" actId="6549"/>
        <pc:sldMkLst>
          <pc:docMk/>
          <pc:sldMk cId="3218563845" sldId="476"/>
        </pc:sldMkLst>
        <pc:spChg chg="mod">
          <ac:chgData name="Kim Ji Hyeok" userId="8309d3536c33bced" providerId="LiveId" clId="{8C4C6295-843D-459E-80B1-2E6603163C1E}" dt="2021-05-25T13:30:00.455" v="803" actId="20577"/>
          <ac:spMkLst>
            <pc:docMk/>
            <pc:sldMk cId="3218563845" sldId="476"/>
            <ac:spMk id="2" creationId="{1DF1C706-E80E-4B65-8705-36E6D06ACA84}"/>
          </ac:spMkLst>
        </pc:spChg>
        <pc:spChg chg="del">
          <ac:chgData name="Kim Ji Hyeok" userId="8309d3536c33bced" providerId="LiveId" clId="{8C4C6295-843D-459E-80B1-2E6603163C1E}" dt="2021-05-25T13:32:10.049" v="850" actId="478"/>
          <ac:spMkLst>
            <pc:docMk/>
            <pc:sldMk cId="3218563845" sldId="476"/>
            <ac:spMk id="5" creationId="{812E1943-66C6-4E2B-A2C9-9CC3B3DECBFD}"/>
          </ac:spMkLst>
        </pc:spChg>
        <pc:spChg chg="mod">
          <ac:chgData name="Kim Ji Hyeok" userId="8309d3536c33bced" providerId="LiveId" clId="{8C4C6295-843D-459E-80B1-2E6603163C1E}" dt="2021-05-25T13:37:28.147" v="1114" actId="6549"/>
          <ac:spMkLst>
            <pc:docMk/>
            <pc:sldMk cId="3218563845" sldId="476"/>
            <ac:spMk id="15" creationId="{2171BD85-D329-420C-A042-7DEDB3D0427F}"/>
          </ac:spMkLst>
        </pc:spChg>
        <pc:cxnChg chg="del">
          <ac:chgData name="Kim Ji Hyeok" userId="8309d3536c33bced" providerId="LiveId" clId="{8C4C6295-843D-459E-80B1-2E6603163C1E}" dt="2021-05-25T13:34:56.547" v="1064" actId="478"/>
          <ac:cxnSpMkLst>
            <pc:docMk/>
            <pc:sldMk cId="3218563845" sldId="476"/>
            <ac:cxnSpMk id="4" creationId="{3310919D-84D5-4DBC-ACDE-D9E5C21873C9}"/>
          </ac:cxnSpMkLst>
        </pc:cxnChg>
      </pc:sldChg>
      <pc:sldChg chg="del">
        <pc:chgData name="Kim Ji Hyeok" userId="8309d3536c33bced" providerId="LiveId" clId="{8C4C6295-843D-459E-80B1-2E6603163C1E}" dt="2021-05-25T12:31:43.684" v="31" actId="47"/>
        <pc:sldMkLst>
          <pc:docMk/>
          <pc:sldMk cId="2873925431" sldId="489"/>
        </pc:sldMkLst>
      </pc:sldChg>
      <pc:sldChg chg="delSp modSp mod">
        <pc:chgData name="Kim Ji Hyeok" userId="8309d3536c33bced" providerId="LiveId" clId="{8C4C6295-843D-459E-80B1-2E6603163C1E}" dt="2021-05-25T14:11:39.365" v="2955"/>
        <pc:sldMkLst>
          <pc:docMk/>
          <pc:sldMk cId="2320983942" sldId="490"/>
        </pc:sldMkLst>
        <pc:spChg chg="mod">
          <ac:chgData name="Kim Ji Hyeok" userId="8309d3536c33bced" providerId="LiveId" clId="{8C4C6295-843D-459E-80B1-2E6603163C1E}" dt="2021-05-25T14:06:26.561" v="2130" actId="20577"/>
          <ac:spMkLst>
            <pc:docMk/>
            <pc:sldMk cId="2320983942" sldId="490"/>
            <ac:spMk id="2" creationId="{1DF1C706-E80E-4B65-8705-36E6D06ACA84}"/>
          </ac:spMkLst>
        </pc:spChg>
        <pc:spChg chg="del">
          <ac:chgData name="Kim Ji Hyeok" userId="8309d3536c33bced" providerId="LiveId" clId="{8C4C6295-843D-459E-80B1-2E6603163C1E}" dt="2021-05-25T14:10:34.466" v="2730" actId="478"/>
          <ac:spMkLst>
            <pc:docMk/>
            <pc:sldMk cId="2320983942" sldId="490"/>
            <ac:spMk id="3" creationId="{3F8C1E19-C402-4438-905A-6A3471C6C864}"/>
          </ac:spMkLst>
        </pc:spChg>
        <pc:spChg chg="mod">
          <ac:chgData name="Kim Ji Hyeok" userId="8309d3536c33bced" providerId="LiveId" clId="{8C4C6295-843D-459E-80B1-2E6603163C1E}" dt="2021-05-25T14:11:39.365" v="2955"/>
          <ac:spMkLst>
            <pc:docMk/>
            <pc:sldMk cId="2320983942" sldId="490"/>
            <ac:spMk id="15" creationId="{2171BD85-D329-420C-A042-7DEDB3D0427F}"/>
          </ac:spMkLst>
        </pc:spChg>
        <pc:picChg chg="del">
          <ac:chgData name="Kim Ji Hyeok" userId="8309d3536c33bced" providerId="LiveId" clId="{8C4C6295-843D-459E-80B1-2E6603163C1E}" dt="2021-05-25T14:09:19.092" v="2532" actId="478"/>
          <ac:picMkLst>
            <pc:docMk/>
            <pc:sldMk cId="2320983942" sldId="490"/>
            <ac:picMk id="1026" creationId="{FA935C68-35BA-408E-84B2-807FFAE65A3B}"/>
          </ac:picMkLst>
        </pc:picChg>
      </pc:sldChg>
      <pc:sldChg chg="del">
        <pc:chgData name="Kim Ji Hyeok" userId="8309d3536c33bced" providerId="LiveId" clId="{8C4C6295-843D-459E-80B1-2E6603163C1E}" dt="2021-05-25T12:31:43.684" v="31" actId="47"/>
        <pc:sldMkLst>
          <pc:docMk/>
          <pc:sldMk cId="2632125322" sldId="491"/>
        </pc:sldMkLst>
      </pc:sldChg>
      <pc:sldChg chg="del">
        <pc:chgData name="Kim Ji Hyeok" userId="8309d3536c33bced" providerId="LiveId" clId="{8C4C6295-843D-459E-80B1-2E6603163C1E}" dt="2021-05-25T12:31:43.684" v="31" actId="47"/>
        <pc:sldMkLst>
          <pc:docMk/>
          <pc:sldMk cId="3177503933" sldId="492"/>
        </pc:sldMkLst>
      </pc:sldChg>
      <pc:sldChg chg="del">
        <pc:chgData name="Kim Ji Hyeok" userId="8309d3536c33bced" providerId="LiveId" clId="{8C4C6295-843D-459E-80B1-2E6603163C1E}" dt="2021-05-25T12:31:43.684" v="31" actId="47"/>
        <pc:sldMkLst>
          <pc:docMk/>
          <pc:sldMk cId="1315061542" sldId="493"/>
        </pc:sldMkLst>
      </pc:sldChg>
      <pc:sldChg chg="del">
        <pc:chgData name="Kim Ji Hyeok" userId="8309d3536c33bced" providerId="LiveId" clId="{8C4C6295-843D-459E-80B1-2E6603163C1E}" dt="2021-05-25T12:31:43.684" v="31" actId="47"/>
        <pc:sldMkLst>
          <pc:docMk/>
          <pc:sldMk cId="1588992943" sldId="494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2406648606" sldId="495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3834517404" sldId="496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1328434917" sldId="497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2965974630" sldId="498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1137389625" sldId="499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3449887366" sldId="500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881788439" sldId="501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1275413253" sldId="502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646428040" sldId="503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3272841383" sldId="504"/>
        </pc:sldMkLst>
      </pc:sldChg>
      <pc:sldChg chg="del">
        <pc:chgData name="Kim Ji Hyeok" userId="8309d3536c33bced" providerId="LiveId" clId="{8C4C6295-843D-459E-80B1-2E6603163C1E}" dt="2021-05-25T12:31:21.965" v="30" actId="47"/>
        <pc:sldMkLst>
          <pc:docMk/>
          <pc:sldMk cId="2954783778" sldId="505"/>
        </pc:sldMkLst>
      </pc:sldChg>
      <pc:sldChg chg="modNotesTx">
        <pc:chgData name="Kim Ji Hyeok" userId="8309d3536c33bced" providerId="LiveId" clId="{8C4C6295-843D-459E-80B1-2E6603163C1E}" dt="2021-05-25T16:46:16.705" v="5458"/>
        <pc:sldMkLst>
          <pc:docMk/>
          <pc:sldMk cId="25796818" sldId="506"/>
        </pc:sldMkLst>
      </pc:sldChg>
      <pc:sldChg chg="addSp modSp add mod modNotesTx">
        <pc:chgData name="Kim Ji Hyeok" userId="8309d3536c33bced" providerId="LiveId" clId="{8C4C6295-843D-459E-80B1-2E6603163C1E}" dt="2021-05-25T14:14:07.005" v="3069" actId="2711"/>
        <pc:sldMkLst>
          <pc:docMk/>
          <pc:sldMk cId="1202684977" sldId="510"/>
        </pc:sldMkLst>
        <pc:spChg chg="add mod">
          <ac:chgData name="Kim Ji Hyeok" userId="8309d3536c33bced" providerId="LiveId" clId="{8C4C6295-843D-459E-80B1-2E6603163C1E}" dt="2021-05-25T14:14:07.005" v="3069" actId="2711"/>
          <ac:spMkLst>
            <pc:docMk/>
            <pc:sldMk cId="1202684977" sldId="510"/>
            <ac:spMk id="3" creationId="{1F7F7A1D-FCD1-49D9-BA8A-E839741799F2}"/>
          </ac:spMkLst>
        </pc:spChg>
        <pc:spChg chg="mod">
          <ac:chgData name="Kim Ji Hyeok" userId="8309d3536c33bced" providerId="LiveId" clId="{8C4C6295-843D-459E-80B1-2E6603163C1E}" dt="2021-05-25T13:58:04.942" v="1456"/>
          <ac:spMkLst>
            <pc:docMk/>
            <pc:sldMk cId="1202684977" sldId="510"/>
            <ac:spMk id="15" creationId="{2171BD85-D329-420C-A042-7DEDB3D0427F}"/>
          </ac:spMkLst>
        </pc:spChg>
      </pc:sldChg>
      <pc:sldChg chg="addSp modSp add mod modNotesTx">
        <pc:chgData name="Kim Ji Hyeok" userId="8309d3536c33bced" providerId="LiveId" clId="{8C4C6295-843D-459E-80B1-2E6603163C1E}" dt="2021-05-25T14:19:50.198" v="3510" actId="1076"/>
        <pc:sldMkLst>
          <pc:docMk/>
          <pc:sldMk cId="2490474968" sldId="511"/>
        </pc:sldMkLst>
        <pc:spChg chg="mod">
          <ac:chgData name="Kim Ji Hyeok" userId="8309d3536c33bced" providerId="LiveId" clId="{8C4C6295-843D-459E-80B1-2E6603163C1E}" dt="2021-05-25T14:14:46.023" v="3079" actId="20577"/>
          <ac:spMkLst>
            <pc:docMk/>
            <pc:sldMk cId="2490474968" sldId="511"/>
            <ac:spMk id="2" creationId="{1DF1C706-E80E-4B65-8705-36E6D06ACA84}"/>
          </ac:spMkLst>
        </pc:spChg>
        <pc:spChg chg="mod">
          <ac:chgData name="Kim Ji Hyeok" userId="8309d3536c33bced" providerId="LiveId" clId="{8C4C6295-843D-459E-80B1-2E6603163C1E}" dt="2021-05-25T14:19:29.725" v="3508" actId="404"/>
          <ac:spMkLst>
            <pc:docMk/>
            <pc:sldMk cId="2490474968" sldId="511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4:19:50.198" v="3510" actId="1076"/>
          <ac:picMkLst>
            <pc:docMk/>
            <pc:sldMk cId="2490474968" sldId="511"/>
            <ac:picMk id="1026" creationId="{A19A422B-7659-4F19-9ACD-E7E9518E9DFB}"/>
          </ac:picMkLst>
        </pc:picChg>
      </pc:sldChg>
      <pc:sldChg chg="addSp delSp modSp add mod modNotesTx">
        <pc:chgData name="Kim Ji Hyeok" userId="8309d3536c33bced" providerId="LiveId" clId="{8C4C6295-843D-459E-80B1-2E6603163C1E}" dt="2021-05-25T14:24:58.854" v="3979"/>
        <pc:sldMkLst>
          <pc:docMk/>
          <pc:sldMk cId="2004333895" sldId="512"/>
        </pc:sldMkLst>
        <pc:spChg chg="mod">
          <ac:chgData name="Kim Ji Hyeok" userId="8309d3536c33bced" providerId="LiveId" clId="{8C4C6295-843D-459E-80B1-2E6603163C1E}" dt="2021-05-25T14:24:58.854" v="3979"/>
          <ac:spMkLst>
            <pc:docMk/>
            <pc:sldMk cId="2004333895" sldId="512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4:24:17.372" v="3757" actId="1035"/>
          <ac:picMkLst>
            <pc:docMk/>
            <pc:sldMk cId="2004333895" sldId="512"/>
            <ac:picMk id="5" creationId="{05F85857-128C-4443-860A-D32F2FF8A511}"/>
          </ac:picMkLst>
        </pc:picChg>
        <pc:picChg chg="del">
          <ac:chgData name="Kim Ji Hyeok" userId="8309d3536c33bced" providerId="LiveId" clId="{8C4C6295-843D-459E-80B1-2E6603163C1E}" dt="2021-05-25T14:20:05.794" v="3513" actId="478"/>
          <ac:picMkLst>
            <pc:docMk/>
            <pc:sldMk cId="2004333895" sldId="512"/>
            <ac:picMk id="1026" creationId="{A19A422B-7659-4F19-9ACD-E7E9518E9DFB}"/>
          </ac:picMkLst>
        </pc:picChg>
      </pc:sldChg>
      <pc:sldChg chg="add del">
        <pc:chgData name="Kim Ji Hyeok" userId="8309d3536c33bced" providerId="LiveId" clId="{8C4C6295-843D-459E-80B1-2E6603163C1E}" dt="2021-05-25T14:21:02.301" v="3520"/>
        <pc:sldMkLst>
          <pc:docMk/>
          <pc:sldMk cId="1047033509" sldId="513"/>
        </pc:sldMkLst>
      </pc:sldChg>
      <pc:sldChg chg="addSp delSp modSp add mod modNotesTx">
        <pc:chgData name="Kim Ji Hyeok" userId="8309d3536c33bced" providerId="LiveId" clId="{8C4C6295-843D-459E-80B1-2E6603163C1E}" dt="2021-05-25T14:39:02.697" v="4344"/>
        <pc:sldMkLst>
          <pc:docMk/>
          <pc:sldMk cId="2947052158" sldId="513"/>
        </pc:sldMkLst>
        <pc:spChg chg="mod">
          <ac:chgData name="Kim Ji Hyeok" userId="8309d3536c33bced" providerId="LiveId" clId="{8C4C6295-843D-459E-80B1-2E6603163C1E}" dt="2021-05-25T14:25:59.906" v="4014" actId="20577"/>
          <ac:spMkLst>
            <pc:docMk/>
            <pc:sldMk cId="2947052158" sldId="513"/>
            <ac:spMk id="2" creationId="{1DF1C706-E80E-4B65-8705-36E6D06ACA84}"/>
          </ac:spMkLst>
        </pc:spChg>
        <pc:spChg chg="mod">
          <ac:chgData name="Kim Ji Hyeok" userId="8309d3536c33bced" providerId="LiveId" clId="{8C4C6295-843D-459E-80B1-2E6603163C1E}" dt="2021-05-25T14:29:50.367" v="4332"/>
          <ac:spMkLst>
            <pc:docMk/>
            <pc:sldMk cId="2947052158" sldId="513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4:38:42.929" v="4337" actId="1076"/>
          <ac:picMkLst>
            <pc:docMk/>
            <pc:sldMk cId="2947052158" sldId="513"/>
            <ac:picMk id="4" creationId="{F6E9474A-6FE6-4037-8A38-5FEAA0208F91}"/>
          </ac:picMkLst>
        </pc:picChg>
        <pc:picChg chg="del">
          <ac:chgData name="Kim Ji Hyeok" userId="8309d3536c33bced" providerId="LiveId" clId="{8C4C6295-843D-459E-80B1-2E6603163C1E}" dt="2021-05-25T14:26:21.760" v="4015" actId="478"/>
          <ac:picMkLst>
            <pc:docMk/>
            <pc:sldMk cId="2947052158" sldId="513"/>
            <ac:picMk id="5" creationId="{05F85857-128C-4443-860A-D32F2FF8A511}"/>
          </ac:picMkLst>
        </pc:picChg>
        <pc:picChg chg="add mod">
          <ac:chgData name="Kim Ji Hyeok" userId="8309d3536c33bced" providerId="LiveId" clId="{8C4C6295-843D-459E-80B1-2E6603163C1E}" dt="2021-05-25T14:28:11.080" v="4212" actId="1076"/>
          <ac:picMkLst>
            <pc:docMk/>
            <pc:sldMk cId="2947052158" sldId="513"/>
            <ac:picMk id="6" creationId="{7E9081C1-1557-4289-BC64-CB4D66539B22}"/>
          </ac:picMkLst>
        </pc:picChg>
        <pc:picChg chg="add mod">
          <ac:chgData name="Kim Ji Hyeok" userId="8309d3536c33bced" providerId="LiveId" clId="{8C4C6295-843D-459E-80B1-2E6603163C1E}" dt="2021-05-25T14:28:02.498" v="4192"/>
          <ac:picMkLst>
            <pc:docMk/>
            <pc:sldMk cId="2947052158" sldId="513"/>
            <ac:picMk id="7" creationId="{15E2A57E-E8D6-4BFA-88D4-7E09EA228CD7}"/>
          </ac:picMkLst>
        </pc:picChg>
      </pc:sldChg>
      <pc:sldChg chg="addSp delSp modSp add mod modNotesTx">
        <pc:chgData name="Kim Ji Hyeok" userId="8309d3536c33bced" providerId="LiveId" clId="{8C4C6295-843D-459E-80B1-2E6603163C1E}" dt="2021-05-25T16:20:38.927" v="5212" actId="21"/>
        <pc:sldMkLst>
          <pc:docMk/>
          <pc:sldMk cId="2066297523" sldId="514"/>
        </pc:sldMkLst>
        <pc:spChg chg="mod">
          <ac:chgData name="Kim Ji Hyeok" userId="8309d3536c33bced" providerId="LiveId" clId="{8C4C6295-843D-459E-80B1-2E6603163C1E}" dt="2021-05-25T14:46:47.104" v="4402" actId="20577"/>
          <ac:spMkLst>
            <pc:docMk/>
            <pc:sldMk cId="2066297523" sldId="514"/>
            <ac:spMk id="2" creationId="{1DF1C706-E80E-4B65-8705-36E6D06ACA84}"/>
          </ac:spMkLst>
        </pc:spChg>
        <pc:spChg chg="mod">
          <ac:chgData name="Kim Ji Hyeok" userId="8309d3536c33bced" providerId="LiveId" clId="{8C4C6295-843D-459E-80B1-2E6603163C1E}" dt="2021-05-25T16:20:38.927" v="5212" actId="21"/>
          <ac:spMkLst>
            <pc:docMk/>
            <pc:sldMk cId="2066297523" sldId="514"/>
            <ac:spMk id="15" creationId="{2171BD85-D329-420C-A042-7DEDB3D0427F}"/>
          </ac:spMkLst>
        </pc:spChg>
        <pc:picChg chg="del">
          <ac:chgData name="Kim Ji Hyeok" userId="8309d3536c33bced" providerId="LiveId" clId="{8C4C6295-843D-459E-80B1-2E6603163C1E}" dt="2021-05-25T15:06:54.399" v="4403" actId="478"/>
          <ac:picMkLst>
            <pc:docMk/>
            <pc:sldMk cId="2066297523" sldId="514"/>
            <ac:picMk id="4" creationId="{F6E9474A-6FE6-4037-8A38-5FEAA0208F91}"/>
          </ac:picMkLst>
        </pc:picChg>
        <pc:picChg chg="add del">
          <ac:chgData name="Kim Ji Hyeok" userId="8309d3536c33bced" providerId="LiveId" clId="{8C4C6295-843D-459E-80B1-2E6603163C1E}" dt="2021-05-25T16:00:44.640" v="4764" actId="478"/>
          <ac:picMkLst>
            <pc:docMk/>
            <pc:sldMk cId="2066297523" sldId="514"/>
            <ac:picMk id="5" creationId="{BE76B34B-90CB-4DDE-8B86-D93351E5E302}"/>
          </ac:picMkLst>
        </pc:picChg>
        <pc:picChg chg="del">
          <ac:chgData name="Kim Ji Hyeok" userId="8309d3536c33bced" providerId="LiveId" clId="{8C4C6295-843D-459E-80B1-2E6603163C1E}" dt="2021-05-25T15:16:42.128" v="4404" actId="478"/>
          <ac:picMkLst>
            <pc:docMk/>
            <pc:sldMk cId="2066297523" sldId="514"/>
            <ac:picMk id="6" creationId="{7E9081C1-1557-4289-BC64-CB4D66539B22}"/>
          </ac:picMkLst>
        </pc:picChg>
      </pc:sldChg>
      <pc:sldChg chg="addSp delSp modSp add mod modNotesTx">
        <pc:chgData name="Kim Ji Hyeok" userId="8309d3536c33bced" providerId="LiveId" clId="{8C4C6295-843D-459E-80B1-2E6603163C1E}" dt="2021-05-25T16:05:23.309" v="4785" actId="1037"/>
        <pc:sldMkLst>
          <pc:docMk/>
          <pc:sldMk cId="3712206473" sldId="515"/>
        </pc:sldMkLst>
        <pc:spChg chg="add mod">
          <ac:chgData name="Kim Ji Hyeok" userId="8309d3536c33bced" providerId="LiveId" clId="{8C4C6295-843D-459E-80B1-2E6603163C1E}" dt="2021-05-25T16:05:23.309" v="4785" actId="1037"/>
          <ac:spMkLst>
            <pc:docMk/>
            <pc:sldMk cId="3712206473" sldId="515"/>
            <ac:spMk id="3" creationId="{8CE68039-B45B-40E8-A05A-E08F233C2C7F}"/>
          </ac:spMkLst>
        </pc:spChg>
        <pc:spChg chg="del">
          <ac:chgData name="Kim Ji Hyeok" userId="8309d3536c33bced" providerId="LiveId" clId="{8C4C6295-843D-459E-80B1-2E6603163C1E}" dt="2021-05-25T16:01:47.507" v="4767" actId="478"/>
          <ac:spMkLst>
            <pc:docMk/>
            <pc:sldMk cId="3712206473" sldId="515"/>
            <ac:spMk id="15" creationId="{2171BD85-D329-420C-A042-7DEDB3D0427F}"/>
          </ac:spMkLst>
        </pc:spChg>
        <pc:picChg chg="mod modCrop">
          <ac:chgData name="Kim Ji Hyeok" userId="8309d3536c33bced" providerId="LiveId" clId="{8C4C6295-843D-459E-80B1-2E6603163C1E}" dt="2021-05-25T16:03:47.483" v="4777" actId="732"/>
          <ac:picMkLst>
            <pc:docMk/>
            <pc:sldMk cId="3712206473" sldId="515"/>
            <ac:picMk id="5" creationId="{BE76B34B-90CB-4DDE-8B86-D93351E5E302}"/>
          </ac:picMkLst>
        </pc:picChg>
      </pc:sldChg>
      <pc:sldChg chg="addSp delSp modSp add mod">
        <pc:chgData name="Kim Ji Hyeok" userId="8309d3536c33bced" providerId="LiveId" clId="{8C4C6295-843D-459E-80B1-2E6603163C1E}" dt="2021-05-25T16:13:48.027" v="4935" actId="1037"/>
        <pc:sldMkLst>
          <pc:docMk/>
          <pc:sldMk cId="60270881" sldId="516"/>
        </pc:sldMkLst>
        <pc:spChg chg="add mod">
          <ac:chgData name="Kim Ji Hyeok" userId="8309d3536c33bced" providerId="LiveId" clId="{8C4C6295-843D-459E-80B1-2E6603163C1E}" dt="2021-05-25T16:13:48.027" v="4935" actId="1037"/>
          <ac:spMkLst>
            <pc:docMk/>
            <pc:sldMk cId="60270881" sldId="516"/>
            <ac:spMk id="6" creationId="{9255B78D-44A8-4B5B-A297-B7D60D9C050F}"/>
          </ac:spMkLst>
        </pc:spChg>
        <pc:spChg chg="del">
          <ac:chgData name="Kim Ji Hyeok" userId="8309d3536c33bced" providerId="LiveId" clId="{8C4C6295-843D-459E-80B1-2E6603163C1E}" dt="2021-05-25T16:03:19.050" v="4772" actId="478"/>
          <ac:spMkLst>
            <pc:docMk/>
            <pc:sldMk cId="60270881" sldId="516"/>
            <ac:spMk id="15" creationId="{2171BD85-D329-420C-A042-7DEDB3D0427F}"/>
          </ac:spMkLst>
        </pc:spChg>
        <pc:picChg chg="add mod modCrop">
          <ac:chgData name="Kim Ji Hyeok" userId="8309d3536c33bced" providerId="LiveId" clId="{8C4C6295-843D-459E-80B1-2E6603163C1E}" dt="2021-05-25T16:04:12.795" v="4779" actId="732"/>
          <ac:picMkLst>
            <pc:docMk/>
            <pc:sldMk cId="60270881" sldId="516"/>
            <ac:picMk id="4" creationId="{2714AB41-1726-451F-9E21-CBC70D474211}"/>
          </ac:picMkLst>
        </pc:picChg>
        <pc:picChg chg="del">
          <ac:chgData name="Kim Ji Hyeok" userId="8309d3536c33bced" providerId="LiveId" clId="{8C4C6295-843D-459E-80B1-2E6603163C1E}" dt="2021-05-25T16:03:15.283" v="4771" actId="478"/>
          <ac:picMkLst>
            <pc:docMk/>
            <pc:sldMk cId="60270881" sldId="516"/>
            <ac:picMk id="5" creationId="{BE76B34B-90CB-4DDE-8B86-D93351E5E302}"/>
          </ac:picMkLst>
        </pc:picChg>
      </pc:sldChg>
      <pc:sldChg chg="addSp modSp add mod modNotesTx">
        <pc:chgData name="Kim Ji Hyeok" userId="8309d3536c33bced" providerId="LiveId" clId="{8C4C6295-843D-459E-80B1-2E6603163C1E}" dt="2021-05-25T16:28:46.380" v="5233"/>
        <pc:sldMkLst>
          <pc:docMk/>
          <pc:sldMk cId="2977003540" sldId="517"/>
        </pc:sldMkLst>
        <pc:spChg chg="mod">
          <ac:chgData name="Kim Ji Hyeok" userId="8309d3536c33bced" providerId="LiveId" clId="{8C4C6295-843D-459E-80B1-2E6603163C1E}" dt="2021-05-25T16:27:04.100" v="5224" actId="6549"/>
          <ac:spMkLst>
            <pc:docMk/>
            <pc:sldMk cId="2977003540" sldId="517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6:27:06.687" v="5225" actId="1076"/>
          <ac:picMkLst>
            <pc:docMk/>
            <pc:sldMk cId="2977003540" sldId="517"/>
            <ac:picMk id="4" creationId="{5DA19122-D1AA-478C-BE35-EF1D2EF77DCC}"/>
          </ac:picMkLst>
        </pc:picChg>
      </pc:sldChg>
      <pc:sldChg chg="addSp modSp add mod modNotesTx">
        <pc:chgData name="Kim Ji Hyeok" userId="8309d3536c33bced" providerId="LiveId" clId="{8C4C6295-843D-459E-80B1-2E6603163C1E}" dt="2021-05-25T16:46:32.576" v="5467" actId="20577"/>
        <pc:sldMkLst>
          <pc:docMk/>
          <pc:sldMk cId="265167918" sldId="518"/>
        </pc:sldMkLst>
        <pc:spChg chg="mod">
          <ac:chgData name="Kim Ji Hyeok" userId="8309d3536c33bced" providerId="LiveId" clId="{8C4C6295-843D-459E-80B1-2E6603163C1E}" dt="2021-05-25T16:46:32.576" v="5467" actId="20577"/>
          <ac:spMkLst>
            <pc:docMk/>
            <pc:sldMk cId="265167918" sldId="518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6:41:12.175" v="5376" actId="1076"/>
          <ac:picMkLst>
            <pc:docMk/>
            <pc:sldMk cId="265167918" sldId="518"/>
            <ac:picMk id="4" creationId="{2E2EB08A-CB0E-432F-B1A1-58F337ECD0CC}"/>
          </ac:picMkLst>
        </pc:picChg>
      </pc:sldChg>
      <pc:sldChg chg="addSp delSp modSp add mod modNotesTx">
        <pc:chgData name="Kim Ji Hyeok" userId="8309d3536c33bced" providerId="LiveId" clId="{8C4C6295-843D-459E-80B1-2E6603163C1E}" dt="2021-05-25T16:51:02.877" v="5558" actId="6549"/>
        <pc:sldMkLst>
          <pc:docMk/>
          <pc:sldMk cId="3433988887" sldId="519"/>
        </pc:sldMkLst>
        <pc:spChg chg="mod">
          <ac:chgData name="Kim Ji Hyeok" userId="8309d3536c33bced" providerId="LiveId" clId="{8C4C6295-843D-459E-80B1-2E6603163C1E}" dt="2021-05-25T16:51:02.877" v="5558" actId="6549"/>
          <ac:spMkLst>
            <pc:docMk/>
            <pc:sldMk cId="3433988887" sldId="519"/>
            <ac:spMk id="15" creationId="{2171BD85-D329-420C-A042-7DEDB3D0427F}"/>
          </ac:spMkLst>
        </pc:spChg>
        <pc:picChg chg="del">
          <ac:chgData name="Kim Ji Hyeok" userId="8309d3536c33bced" providerId="LiveId" clId="{8C4C6295-843D-459E-80B1-2E6603163C1E}" dt="2021-05-25T16:47:36.413" v="5478" actId="478"/>
          <ac:picMkLst>
            <pc:docMk/>
            <pc:sldMk cId="3433988887" sldId="519"/>
            <ac:picMk id="4" creationId="{2E2EB08A-CB0E-432F-B1A1-58F337ECD0CC}"/>
          </ac:picMkLst>
        </pc:picChg>
        <pc:picChg chg="add mod">
          <ac:chgData name="Kim Ji Hyeok" userId="8309d3536c33bced" providerId="LiveId" clId="{8C4C6295-843D-459E-80B1-2E6603163C1E}" dt="2021-05-25T16:47:51.021" v="5486" actId="1076"/>
          <ac:picMkLst>
            <pc:docMk/>
            <pc:sldMk cId="3433988887" sldId="519"/>
            <ac:picMk id="5" creationId="{4EE2D845-FD9F-4C86-9298-8A5F630C398A}"/>
          </ac:picMkLst>
        </pc:picChg>
        <pc:picChg chg="add mod">
          <ac:chgData name="Kim Ji Hyeok" userId="8309d3536c33bced" providerId="LiveId" clId="{8C4C6295-843D-459E-80B1-2E6603163C1E}" dt="2021-05-25T16:47:54.660" v="5488"/>
          <ac:picMkLst>
            <pc:docMk/>
            <pc:sldMk cId="3433988887" sldId="519"/>
            <ac:picMk id="6" creationId="{493CAB06-87D8-48F3-AE06-414E91BA5FA5}"/>
          </ac:picMkLst>
        </pc:picChg>
      </pc:sldChg>
      <pc:sldChg chg="addSp delSp modSp add mod modNotesTx">
        <pc:chgData name="Kim Ji Hyeok" userId="8309d3536c33bced" providerId="LiveId" clId="{8C4C6295-843D-459E-80B1-2E6603163C1E}" dt="2021-05-25T16:53:27.939" v="5705" actId="14100"/>
        <pc:sldMkLst>
          <pc:docMk/>
          <pc:sldMk cId="843280342" sldId="520"/>
        </pc:sldMkLst>
        <pc:spChg chg="mod">
          <ac:chgData name="Kim Ji Hyeok" userId="8309d3536c33bced" providerId="LiveId" clId="{8C4C6295-843D-459E-80B1-2E6603163C1E}" dt="2021-05-25T16:53:27.939" v="5705" actId="14100"/>
          <ac:spMkLst>
            <pc:docMk/>
            <pc:sldMk cId="843280342" sldId="520"/>
            <ac:spMk id="15" creationId="{2171BD85-D329-420C-A042-7DEDB3D0427F}"/>
          </ac:spMkLst>
        </pc:spChg>
        <pc:picChg chg="del">
          <ac:chgData name="Kim Ji Hyeok" userId="8309d3536c33bced" providerId="LiveId" clId="{8C4C6295-843D-459E-80B1-2E6603163C1E}" dt="2021-05-25T16:51:23.357" v="5561" actId="478"/>
          <ac:picMkLst>
            <pc:docMk/>
            <pc:sldMk cId="843280342" sldId="520"/>
            <ac:picMk id="5" creationId="{4EE2D845-FD9F-4C86-9298-8A5F630C398A}"/>
          </ac:picMkLst>
        </pc:picChg>
        <pc:picChg chg="add mod">
          <ac:chgData name="Kim Ji Hyeok" userId="8309d3536c33bced" providerId="LiveId" clId="{8C4C6295-843D-459E-80B1-2E6603163C1E}" dt="2021-05-25T16:51:33.234" v="5564" actId="1076"/>
          <ac:picMkLst>
            <pc:docMk/>
            <pc:sldMk cId="843280342" sldId="520"/>
            <ac:picMk id="6" creationId="{5519425C-1063-42DA-88A3-6EE808662085}"/>
          </ac:picMkLst>
        </pc:picChg>
      </pc:sldChg>
      <pc:sldChg chg="add del">
        <pc:chgData name="Kim Ji Hyeok" userId="8309d3536c33bced" providerId="LiveId" clId="{8C4C6295-843D-459E-80B1-2E6603163C1E}" dt="2021-05-25T16:50:10.937" v="5513"/>
        <pc:sldMkLst>
          <pc:docMk/>
          <pc:sldMk cId="2306379647" sldId="520"/>
        </pc:sldMkLst>
      </pc:sldChg>
      <pc:sldChg chg="addSp delSp modSp add mod">
        <pc:chgData name="Kim Ji Hyeok" userId="8309d3536c33bced" providerId="LiveId" clId="{8C4C6295-843D-459E-80B1-2E6603163C1E}" dt="2021-05-25T16:55:09.287" v="5899" actId="2710"/>
        <pc:sldMkLst>
          <pc:docMk/>
          <pc:sldMk cId="638812553" sldId="521"/>
        </pc:sldMkLst>
        <pc:spChg chg="mod">
          <ac:chgData name="Kim Ji Hyeok" userId="8309d3536c33bced" providerId="LiveId" clId="{8C4C6295-843D-459E-80B1-2E6603163C1E}" dt="2021-05-25T16:55:09.287" v="5899" actId="2710"/>
          <ac:spMkLst>
            <pc:docMk/>
            <pc:sldMk cId="638812553" sldId="521"/>
            <ac:spMk id="15" creationId="{2171BD85-D329-420C-A042-7DEDB3D0427F}"/>
          </ac:spMkLst>
        </pc:spChg>
        <pc:picChg chg="add mod">
          <ac:chgData name="Kim Ji Hyeok" userId="8309d3536c33bced" providerId="LiveId" clId="{8C4C6295-843D-459E-80B1-2E6603163C1E}" dt="2021-05-25T16:53:49.730" v="5720"/>
          <ac:picMkLst>
            <pc:docMk/>
            <pc:sldMk cId="638812553" sldId="521"/>
            <ac:picMk id="5" creationId="{91093628-C5F0-4631-AE4A-F877C9FC43AE}"/>
          </ac:picMkLst>
        </pc:picChg>
        <pc:picChg chg="del">
          <ac:chgData name="Kim Ji Hyeok" userId="8309d3536c33bced" providerId="LiveId" clId="{8C4C6295-843D-459E-80B1-2E6603163C1E}" dt="2021-05-25T16:53:38.853" v="5707" actId="478"/>
          <ac:picMkLst>
            <pc:docMk/>
            <pc:sldMk cId="638812553" sldId="521"/>
            <ac:picMk id="6" creationId="{5519425C-1063-42DA-88A3-6EE808662085}"/>
          </ac:picMkLst>
        </pc:picChg>
        <pc:picChg chg="add mod">
          <ac:chgData name="Kim Ji Hyeok" userId="8309d3536c33bced" providerId="LiveId" clId="{8C4C6295-843D-459E-80B1-2E6603163C1E}" dt="2021-05-25T16:54:44.499" v="5888" actId="1076"/>
          <ac:picMkLst>
            <pc:docMk/>
            <pc:sldMk cId="638812553" sldId="521"/>
            <ac:picMk id="7" creationId="{42DF60DB-5B92-40AC-882A-F6D2E071D603}"/>
          </ac:picMkLst>
        </pc:picChg>
        <pc:picChg chg="add mod">
          <ac:chgData name="Kim Ji Hyeok" userId="8309d3536c33bced" providerId="LiveId" clId="{8C4C6295-843D-459E-80B1-2E6603163C1E}" dt="2021-05-25T16:54:40.891" v="5886" actId="1076"/>
          <ac:picMkLst>
            <pc:docMk/>
            <pc:sldMk cId="638812553" sldId="521"/>
            <ac:picMk id="8" creationId="{83732BB3-37F0-45C6-9725-97EC110747EE}"/>
          </ac:picMkLst>
        </pc:picChg>
      </pc:sldChg>
    </pc:docChg>
  </pc:docChgLst>
  <pc:docChgLst>
    <pc:chgData name="Kim Ji Hyeok" userId="8309d3536c33bced" providerId="LiveId" clId="{E8E4B962-0B25-46ED-8057-80BD44F9AEDC}"/>
    <pc:docChg chg="undo custSel addSld delSld modSld">
      <pc:chgData name="Kim Ji Hyeok" userId="8309d3536c33bced" providerId="LiveId" clId="{E8E4B962-0B25-46ED-8057-80BD44F9AEDC}" dt="2022-05-29T07:03:33.246" v="1697" actId="20577"/>
      <pc:docMkLst>
        <pc:docMk/>
      </pc:docMkLst>
      <pc:sldChg chg="modSp mod">
        <pc:chgData name="Kim Ji Hyeok" userId="8309d3536c33bced" providerId="LiveId" clId="{E8E4B962-0B25-46ED-8057-80BD44F9AEDC}" dt="2022-05-29T04:15:41.765" v="26" actId="113"/>
        <pc:sldMkLst>
          <pc:docMk/>
          <pc:sldMk cId="890681243" sldId="257"/>
        </pc:sldMkLst>
        <pc:spChg chg="mod">
          <ac:chgData name="Kim Ji Hyeok" userId="8309d3536c33bced" providerId="LiveId" clId="{E8E4B962-0B25-46ED-8057-80BD44F9AEDC}" dt="2022-05-29T04:15:41.765" v="26" actId="113"/>
          <ac:spMkLst>
            <pc:docMk/>
            <pc:sldMk cId="890681243" sldId="257"/>
            <ac:spMk id="8" creationId="{00000000-0000-0000-0000-000000000000}"/>
          </ac:spMkLst>
        </pc:spChg>
      </pc:sldChg>
      <pc:sldChg chg="modSp mod">
        <pc:chgData name="Kim Ji Hyeok" userId="8309d3536c33bced" providerId="LiveId" clId="{E8E4B962-0B25-46ED-8057-80BD44F9AEDC}" dt="2022-05-29T06:13:36.202" v="1276" actId="20577"/>
        <pc:sldMkLst>
          <pc:docMk/>
          <pc:sldMk cId="3151517916" sldId="686"/>
        </pc:sldMkLst>
        <pc:spChg chg="mod">
          <ac:chgData name="Kim Ji Hyeok" userId="8309d3536c33bced" providerId="LiveId" clId="{E8E4B962-0B25-46ED-8057-80BD44F9AEDC}" dt="2022-05-29T04:09:24.079" v="23" actId="20577"/>
          <ac:spMkLst>
            <pc:docMk/>
            <pc:sldMk cId="3151517916" sldId="686"/>
            <ac:spMk id="3" creationId="{77D080B7-1E6D-4512-AAE6-8D54AC5529CE}"/>
          </ac:spMkLst>
        </pc:spChg>
        <pc:spChg chg="mod">
          <ac:chgData name="Kim Ji Hyeok" userId="8309d3536c33bced" providerId="LiveId" clId="{E8E4B962-0B25-46ED-8057-80BD44F9AEDC}" dt="2022-05-29T06:13:36.202" v="1276" actId="20577"/>
          <ac:spMkLst>
            <pc:docMk/>
            <pc:sldMk cId="3151517916" sldId="686"/>
            <ac:spMk id="14" creationId="{AB6D1DB2-168E-4EA9-BB27-3EABD4B2A878}"/>
          </ac:spMkLst>
        </pc:spChg>
      </pc:sldChg>
      <pc:sldChg chg="modSp mod">
        <pc:chgData name="Kim Ji Hyeok" userId="8309d3536c33bced" providerId="LiveId" clId="{E8E4B962-0B25-46ED-8057-80BD44F9AEDC}" dt="2022-05-29T06:14:48.147" v="1283" actId="2711"/>
        <pc:sldMkLst>
          <pc:docMk/>
          <pc:sldMk cId="2805313933" sldId="692"/>
        </pc:sldMkLst>
        <pc:spChg chg="mod">
          <ac:chgData name="Kim Ji Hyeok" userId="8309d3536c33bced" providerId="LiveId" clId="{E8E4B962-0B25-46ED-8057-80BD44F9AEDC}" dt="2022-05-29T06:14:48.147" v="1283" actId="2711"/>
          <ac:spMkLst>
            <pc:docMk/>
            <pc:sldMk cId="2805313933" sldId="692"/>
            <ac:spMk id="12" creationId="{00000000-0000-0000-0000-000000000000}"/>
          </ac:spMkLst>
        </pc:spChg>
      </pc:sldChg>
      <pc:sldChg chg="addSp delSp modSp mod">
        <pc:chgData name="Kim Ji Hyeok" userId="8309d3536c33bced" providerId="LiveId" clId="{E8E4B962-0B25-46ED-8057-80BD44F9AEDC}" dt="2022-05-29T06:32:59.390" v="1693" actId="1038"/>
        <pc:sldMkLst>
          <pc:docMk/>
          <pc:sldMk cId="1237326681" sldId="694"/>
        </pc:sldMkLst>
        <pc:spChg chg="mod">
          <ac:chgData name="Kim Ji Hyeok" userId="8309d3536c33bced" providerId="LiveId" clId="{E8E4B962-0B25-46ED-8057-80BD44F9AEDC}" dt="2022-05-29T06:14:59.072" v="1287" actId="20577"/>
          <ac:spMkLst>
            <pc:docMk/>
            <pc:sldMk cId="1237326681" sldId="694"/>
            <ac:spMk id="2" creationId="{8D96EA0D-BDD3-478F-A477-EB13EDBB8226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0" creationId="{F603D12D-BF75-404A-8914-89C451A790F8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1" creationId="{5B66A9D7-C2FB-47B5-937E-D2FCAF45D7CF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2" creationId="{95812602-90A8-49E8-A679-6A3AA5F49AD9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3" creationId="{FB9D9D8D-9E53-4168-9B6F-CFCCEE624278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5" creationId="{FDB3586E-2965-4B0A-93F3-E7F537450379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6" creationId="{B59E3CCB-6A3E-42F6-89E9-231C92FB952D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8" creationId="{045F952E-EE9C-4821-8913-80B04CA3BA09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19" creationId="{C7036C12-69F2-4CC2-A2E7-0E6DD9FFA13A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20" creationId="{DBA9601A-F266-41B9-9059-AD0A5A0E94CF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22" creationId="{56063EA6-FA74-ECA7-4E21-516165F08AD1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23" creationId="{2422894C-6223-AEFF-86A5-2E700B553E17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24" creationId="{930CE91A-23D0-47B1-8618-D17DE871614C}"/>
          </ac:spMkLst>
        </pc:spChg>
        <pc:spChg chg="add mod">
          <ac:chgData name="Kim Ji Hyeok" userId="8309d3536c33bced" providerId="LiveId" clId="{E8E4B962-0B25-46ED-8057-80BD44F9AEDC}" dt="2022-05-29T06:15:56.224" v="1295" actId="20577"/>
          <ac:spMkLst>
            <pc:docMk/>
            <pc:sldMk cId="1237326681" sldId="694"/>
            <ac:spMk id="25" creationId="{694DD0C7-2731-DE7D-87AD-9D75A69C99FC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27" creationId="{CB3B3D34-1B8B-F971-0F05-FF8CC1C0D07C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28" creationId="{9D55FC76-6C59-405D-9696-323894776BB0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29" creationId="{670AECBC-84E1-4C1C-8ECB-61F46BEE81B9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0" creationId="{C5C8B191-D10A-22E2-671D-710AB7866414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31" creationId="{3F821781-1A3B-49C1-999E-7C5B74B82F3C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32" creationId="{AD5EDACC-D0AF-4A55-8315-D23FD3B306C5}"/>
          </ac:spMkLst>
        </pc:spChg>
        <pc:spChg chg="del">
          <ac:chgData name="Kim Ji Hyeok" userId="8309d3536c33bced" providerId="LiveId" clId="{E8E4B962-0B25-46ED-8057-80BD44F9AEDC}" dt="2022-05-29T06:15:10.519" v="1288" actId="478"/>
          <ac:spMkLst>
            <pc:docMk/>
            <pc:sldMk cId="1237326681" sldId="694"/>
            <ac:spMk id="33" creationId="{752E75D1-6C78-4E35-8999-3466CF9786FB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4" creationId="{A9B03C1F-A00A-4E26-4768-90629D738ABF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5" creationId="{3FA392B4-A307-044A-92F4-FD3B00442789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6" creationId="{35B2B2CF-CDF9-DE64-F63C-162273ABC85E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7" creationId="{43EFC5F5-6BCD-2808-1466-B1B9CC1B92CD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8" creationId="{05966D30-3BB2-A2AE-AF70-AA0BCF2767C0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39" creationId="{A072A725-4910-C032-FBA2-5C153B5EA119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0" creationId="{51F09D42-7702-9E8C-8859-834F192A399B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1" creationId="{7947EFB2-BD02-C48D-4AD3-5A45CE0B465A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2" creationId="{F92827F2-17BA-59FE-815D-9FB90C0067FB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3" creationId="{0CD6FD5F-3CCE-096D-AF9A-294E5530E82D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4" creationId="{C59F84B6-57FE-E272-6473-4C517E624157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8" creationId="{B0B0A6C3-6AE3-2065-824A-96A49D21525A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49" creationId="{1E37E5A8-9AED-89CC-DBC3-412724D8D699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0" creationId="{3497377B-941C-0BD3-E6B0-D927EBACDF27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1" creationId="{60F8791C-54D4-6961-80CD-9DF6FF8090BE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2" creationId="{EEE24040-0E9F-3426-8064-5A9A9613C618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3" creationId="{22560AE6-B8C1-F5DE-A9C3-DB5CC5518561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4" creationId="{3D31B05B-2F2A-D7D2-28D4-76E9C19B6070}"/>
          </ac:spMkLst>
        </pc:spChg>
        <pc:spChg chg="mod">
          <ac:chgData name="Kim Ji Hyeok" userId="8309d3536c33bced" providerId="LiveId" clId="{E8E4B962-0B25-46ED-8057-80BD44F9AEDC}" dt="2022-05-29T06:15:39.838" v="1289"/>
          <ac:spMkLst>
            <pc:docMk/>
            <pc:sldMk cId="1237326681" sldId="694"/>
            <ac:spMk id="56" creationId="{C9991FEF-9732-D2BE-35F9-681E28A7DB18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58" creationId="{DDEFC3B2-CFEE-803B-229E-8C52A3777624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59" creationId="{E083007C-42EA-0EFC-9300-512D863C7D17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0" creationId="{EEDB8EB5-0CC8-3C0F-A0CC-375DC5F9B80F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1" creationId="{555D1CE9-E82E-B937-D9D2-78E04F38035D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4" creationId="{A8BB2685-2844-0724-AF53-D0C2E7EEF954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5" creationId="{0ED2B480-56CF-E5FA-6F4C-0727BEE0A754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6" creationId="{508A25BC-9D54-6D8A-0366-D4EA234DE9FA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7" creationId="{EDEE9B41-C326-7266-37D7-79AE90FCE4AE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68" creationId="{706E3BD1-0E42-365D-F1AA-90B8C84C3B36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0" creationId="{2E6A7123-AC12-BD71-0226-7038BDFE9E2E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1" creationId="{3D110723-3ED0-9D5B-C11D-993FB06014B9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2" creationId="{24FA835E-3EA3-0CB5-6B43-D9B5C0727BC9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3" creationId="{BBF8AD0D-3BCC-61D7-D5AC-2CD13EF96F4C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4" creationId="{E19BF142-E3CD-58BD-3FBA-E3B9D156F87D}"/>
          </ac:spMkLst>
        </pc:spChg>
        <pc:spChg chg="add del mod">
          <ac:chgData name="Kim Ji Hyeok" userId="8309d3536c33bced" providerId="LiveId" clId="{E8E4B962-0B25-46ED-8057-80BD44F9AEDC}" dt="2022-05-29T06:15:52.357" v="1294" actId="478"/>
          <ac:spMkLst>
            <pc:docMk/>
            <pc:sldMk cId="1237326681" sldId="694"/>
            <ac:spMk id="75" creationId="{DE563D40-5291-7EEE-5E69-444F15DBE1FE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76" creationId="{5734A260-2EE4-39B1-0547-1C01C308C12B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77" creationId="{5CB9A89E-E9F6-C4E8-5BF1-BB5128094A01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78" creationId="{71513477-ED15-0C41-11F6-7CC95D83F41F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79" creationId="{48276A75-CC64-0391-0C29-2D63C7DB6EA7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0" creationId="{116379C0-8341-553F-9512-06525F6CB930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1" creationId="{3FAC91D7-971A-CE18-67F2-8CA5D69F7D83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2" creationId="{E0F96FC0-86EE-FD13-FC8F-6FDDBBE326C7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3" creationId="{77E68934-6BB6-1B7C-EA9B-6D2C4FEB0161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4" creationId="{3D52C146-B7CC-78C6-7863-D837C57C62BE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5" creationId="{4BF949AF-DE59-87F6-F6A8-B73C575D0604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6" creationId="{77B72644-8C31-2652-743D-FBBB343801B9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7" creationId="{E77B101E-2EF8-5A89-80FD-EA0BD8946FFD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88" creationId="{4D0F0A66-6EF8-70FF-C336-BFA3FE0748FA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2" creationId="{ABF5BF80-50CE-8BDF-F08B-DF89C3CEE7E9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3" creationId="{70BBBABF-3192-F8D8-C40F-F65DAFCBE09B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4" creationId="{3B2FCA19-AB53-84B1-CF02-8DC1AE758CE0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5" creationId="{D39807EF-8591-7620-10D8-9A431077C8E4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6" creationId="{C2CD28E5-9254-A98C-8FE5-C2E43D600E4E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7" creationId="{C844FBFC-D2E9-AAD9-0728-CA5F13B99E19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98" creationId="{7C6FF78A-AA2C-607D-F1CC-C9E317D7641C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0" creationId="{B4CBBCF5-0AF4-EB4B-091A-BFF82F4123EB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2" creationId="{DDC5D71F-7830-4E9B-714A-E5B531FB7951}"/>
          </ac:spMkLst>
        </pc:spChg>
        <pc:spChg chg="add del mod">
          <ac:chgData name="Kim Ji Hyeok" userId="8309d3536c33bced" providerId="LiveId" clId="{E8E4B962-0B25-46ED-8057-80BD44F9AEDC}" dt="2022-05-29T06:15:43.277" v="1290" actId="478"/>
          <ac:spMkLst>
            <pc:docMk/>
            <pc:sldMk cId="1237326681" sldId="694"/>
            <ac:spMk id="103" creationId="{082284DB-362E-96A0-9154-B4E09BB6E855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4" creationId="{9CF4B4DF-A84E-EAE8-8C27-991622827972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5" creationId="{1DE48AE6-B97E-0D6B-8902-F53D80F1A367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6" creationId="{5225BD1D-980D-0B23-EB4E-88BA397BDED3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7" creationId="{7A38D7E8-3500-A5D4-A769-795C787CCC35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8" creationId="{3CED087C-8F51-1882-001D-1F2153327864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09" creationId="{C9C35754-F429-05FA-F696-AA167A9B7E5D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0" creationId="{8844958A-2C79-E2D2-9E88-B17667F455C5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1" creationId="{EDFC6E0D-D9EE-7E51-64C7-B0BE1B8CDD82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2" creationId="{C6A2F0E0-A2AC-1843-0118-9B4298F02A81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3" creationId="{4239034F-C80B-18D1-03AE-A241527D8525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4" creationId="{D1C35CCA-6ABD-31A2-44CF-6279AF8C4035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5" creationId="{47084406-8B7B-F777-9095-6995A9FC4296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16" creationId="{3D94212B-4E7F-B590-A88D-4995808C9C8B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0" creationId="{C171CEE4-5FB6-3C86-CD2F-E4170DAB8D6E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1" creationId="{5ECA2110-A715-89A6-E3CB-5422300C2581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2" creationId="{E2B79CC0-6565-B095-2B00-B45E355CC187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3" creationId="{CF6D402D-F385-D3FD-134B-3134CEBA7149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4" creationId="{EF431E13-E355-C978-AC5E-772CFBB85C7D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5" creationId="{01AEC5D5-CBB4-31C2-EBE4-CB24C318EF69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6" creationId="{94A1E5DC-7144-C0F6-9773-02244074D754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28" creationId="{E20B2CC1-EE0F-19DC-7013-21C66C5D14DD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30" creationId="{AD383483-0362-ECB9-D78D-7674F236A15A}"/>
          </ac:spMkLst>
        </pc:spChg>
        <pc:spChg chg="add mod">
          <ac:chgData name="Kim Ji Hyeok" userId="8309d3536c33bced" providerId="LiveId" clId="{E8E4B962-0B25-46ED-8057-80BD44F9AEDC}" dt="2022-05-29T06:32:59.390" v="1693" actId="1038"/>
          <ac:spMkLst>
            <pc:docMk/>
            <pc:sldMk cId="1237326681" sldId="694"/>
            <ac:spMk id="131" creationId="{C53397F2-D74E-4FD1-C5BE-C30BF77BE7F6}"/>
          </ac:spMkLst>
        </pc:spChg>
        <pc:grpChg chg="add del mod">
          <ac:chgData name="Kim Ji Hyeok" userId="8309d3536c33bced" providerId="LiveId" clId="{E8E4B962-0B25-46ED-8057-80BD44F9AEDC}" dt="2022-05-29T06:15:50.707" v="1293" actId="478"/>
          <ac:grpSpMkLst>
            <pc:docMk/>
            <pc:sldMk cId="1237326681" sldId="694"/>
            <ac:grpSpMk id="26" creationId="{72A04D1C-FCF2-6619-E311-ADFD4F7B352D}"/>
          </ac:grpSpMkLst>
        </pc:grp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7" creationId="{20BF5DD1-D83E-6561-B775-DD497D338D31}"/>
          </ac:cxnSpMkLst>
        </pc:cxnChg>
        <pc:cxnChg chg="mod">
          <ac:chgData name="Kim Ji Hyeok" userId="8309d3536c33bced" providerId="LiveId" clId="{E8E4B962-0B25-46ED-8057-80BD44F9AEDC}" dt="2022-05-29T06:15:39.838" v="1289"/>
          <ac:cxnSpMkLst>
            <pc:docMk/>
            <pc:sldMk cId="1237326681" sldId="694"/>
            <ac:cxnSpMk id="45" creationId="{D5738D8E-9FAC-2192-6156-F5993A6547FC}"/>
          </ac:cxnSpMkLst>
        </pc:cxnChg>
        <pc:cxnChg chg="mod">
          <ac:chgData name="Kim Ji Hyeok" userId="8309d3536c33bced" providerId="LiveId" clId="{E8E4B962-0B25-46ED-8057-80BD44F9AEDC}" dt="2022-05-29T06:15:39.838" v="1289"/>
          <ac:cxnSpMkLst>
            <pc:docMk/>
            <pc:sldMk cId="1237326681" sldId="694"/>
            <ac:cxnSpMk id="46" creationId="{14628D68-BB88-7E89-635E-15165C37D7E4}"/>
          </ac:cxnSpMkLst>
        </pc:cxnChg>
        <pc:cxnChg chg="mod">
          <ac:chgData name="Kim Ji Hyeok" userId="8309d3536c33bced" providerId="LiveId" clId="{E8E4B962-0B25-46ED-8057-80BD44F9AEDC}" dt="2022-05-29T06:15:39.838" v="1289"/>
          <ac:cxnSpMkLst>
            <pc:docMk/>
            <pc:sldMk cId="1237326681" sldId="694"/>
            <ac:cxnSpMk id="47" creationId="{B54AFB18-10A8-E89B-A970-C4AA803B76E4}"/>
          </ac:cxnSpMkLst>
        </pc:cxnChg>
        <pc:cxnChg chg="mod">
          <ac:chgData name="Kim Ji Hyeok" userId="8309d3536c33bced" providerId="LiveId" clId="{E8E4B962-0B25-46ED-8057-80BD44F9AEDC}" dt="2022-05-29T06:15:39.838" v="1289"/>
          <ac:cxnSpMkLst>
            <pc:docMk/>
            <pc:sldMk cId="1237326681" sldId="694"/>
            <ac:cxnSpMk id="55" creationId="{EA8FD9CE-E353-2AFC-14F8-BF24C31E922D}"/>
          </ac:cxnSpMkLst>
        </pc:cxnChg>
        <pc:cxnChg chg="add del mod">
          <ac:chgData name="Kim Ji Hyeok" userId="8309d3536c33bced" providerId="LiveId" clId="{E8E4B962-0B25-46ED-8057-80BD44F9AEDC}" dt="2022-05-29T06:15:52.357" v="1294" actId="478"/>
          <ac:cxnSpMkLst>
            <pc:docMk/>
            <pc:sldMk cId="1237326681" sldId="694"/>
            <ac:cxnSpMk id="57" creationId="{E6EC9D97-A957-FA15-FB9D-5D7524B83C49}"/>
          </ac:cxnSpMkLst>
        </pc:cxnChg>
        <pc:cxnChg chg="add del mod">
          <ac:chgData name="Kim Ji Hyeok" userId="8309d3536c33bced" providerId="LiveId" clId="{E8E4B962-0B25-46ED-8057-80BD44F9AEDC}" dt="2022-05-29T06:15:52.357" v="1294" actId="478"/>
          <ac:cxnSpMkLst>
            <pc:docMk/>
            <pc:sldMk cId="1237326681" sldId="694"/>
            <ac:cxnSpMk id="62" creationId="{D8E6AB52-6090-7812-ABA5-6E35ABA19849}"/>
          </ac:cxnSpMkLst>
        </pc:cxnChg>
        <pc:cxnChg chg="add del mod">
          <ac:chgData name="Kim Ji Hyeok" userId="8309d3536c33bced" providerId="LiveId" clId="{E8E4B962-0B25-46ED-8057-80BD44F9AEDC}" dt="2022-05-29T06:15:52.357" v="1294" actId="478"/>
          <ac:cxnSpMkLst>
            <pc:docMk/>
            <pc:sldMk cId="1237326681" sldId="694"/>
            <ac:cxnSpMk id="63" creationId="{44D7E4A0-2265-446B-B22F-DCAE338EA601}"/>
          </ac:cxnSpMkLst>
        </pc:cxnChg>
        <pc:cxnChg chg="add del mod">
          <ac:chgData name="Kim Ji Hyeok" userId="8309d3536c33bced" providerId="LiveId" clId="{E8E4B962-0B25-46ED-8057-80BD44F9AEDC}" dt="2022-05-29T06:15:52.357" v="1294" actId="478"/>
          <ac:cxnSpMkLst>
            <pc:docMk/>
            <pc:sldMk cId="1237326681" sldId="694"/>
            <ac:cxnSpMk id="69" creationId="{69C17389-4522-6AB0-1F80-37BB20B5AD59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89" creationId="{6E955EAC-405F-091C-391D-0FD28575472E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90" creationId="{06A66879-8969-556C-0B96-28AAD14E7073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91" creationId="{E1A76390-5409-5BA7-EA51-420936413671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99" creationId="{A7FD8774-E97C-9C41-F77B-ECC4F2C2F548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01" creationId="{447CB3CA-5BB5-7FEF-0A0B-2008E95E26F6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17" creationId="{132DBCD0-8AD8-BD1E-A3C9-0B81F43BBDC8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18" creationId="{20EC51D6-F2DD-1EA8-1EB3-BD07C65DCBE7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19" creationId="{E13FE738-68BA-B23F-76FF-4A574807A15F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27" creationId="{541F9AF5-0F0B-669D-3C81-444328DE7E4B}"/>
          </ac:cxnSpMkLst>
        </pc:cxnChg>
        <pc:cxnChg chg="add mod">
          <ac:chgData name="Kim Ji Hyeok" userId="8309d3536c33bced" providerId="LiveId" clId="{E8E4B962-0B25-46ED-8057-80BD44F9AEDC}" dt="2022-05-29T06:32:59.390" v="1693" actId="1038"/>
          <ac:cxnSpMkLst>
            <pc:docMk/>
            <pc:sldMk cId="1237326681" sldId="694"/>
            <ac:cxnSpMk id="129" creationId="{075B2F9D-353A-8D8C-CD5E-03A574A418C1}"/>
          </ac:cxnSpMkLst>
        </pc:cxnChg>
      </pc:sldChg>
      <pc:sldChg chg="addSp delSp modSp mod">
        <pc:chgData name="Kim Ji Hyeok" userId="8309d3536c33bced" providerId="LiveId" clId="{E8E4B962-0B25-46ED-8057-80BD44F9AEDC}" dt="2022-05-29T04:48:17.468" v="339" actId="20577"/>
        <pc:sldMkLst>
          <pc:docMk/>
          <pc:sldMk cId="3980830418" sldId="700"/>
        </pc:sldMkLst>
        <pc:spChg chg="mod">
          <ac:chgData name="Kim Ji Hyeok" userId="8309d3536c33bced" providerId="LiveId" clId="{E8E4B962-0B25-46ED-8057-80BD44F9AEDC}" dt="2022-05-29T04:48:17.468" v="339" actId="20577"/>
          <ac:spMkLst>
            <pc:docMk/>
            <pc:sldMk cId="3980830418" sldId="700"/>
            <ac:spMk id="2" creationId="{8D96EA0D-BDD3-478F-A477-EB13EDBB8226}"/>
          </ac:spMkLst>
        </pc:spChg>
        <pc:spChg chg="mod">
          <ac:chgData name="Kim Ji Hyeok" userId="8309d3536c33bced" providerId="LiveId" clId="{E8E4B962-0B25-46ED-8057-80BD44F9AEDC}" dt="2022-05-29T04:23:33.062" v="27" actId="20577"/>
          <ac:spMkLst>
            <pc:docMk/>
            <pc:sldMk cId="3980830418" sldId="700"/>
            <ac:spMk id="4" creationId="{00000000-0000-0000-0000-000000000000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6" creationId="{F0E526ED-FBB9-4961-8B2B-DDD77073F616}"/>
          </ac:spMkLst>
        </pc:spChg>
        <pc:spChg chg="del">
          <ac:chgData name="Kim Ji Hyeok" userId="8309d3536c33bced" providerId="LiveId" clId="{E8E4B962-0B25-46ED-8057-80BD44F9AEDC}" dt="2022-05-29T04:25:43.656" v="28" actId="478"/>
          <ac:spMkLst>
            <pc:docMk/>
            <pc:sldMk cId="3980830418" sldId="700"/>
            <ac:spMk id="25" creationId="{38F70064-29AC-46EC-9CB1-A3659F81A997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28" creationId="{9A52A0CE-31F5-452E-A4CF-39714264EB5F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30" creationId="{A39239C2-CA92-4007-9E59-1C23BB9F283D}"/>
          </ac:spMkLst>
        </pc:spChg>
        <pc:spChg chg="add mod">
          <ac:chgData name="Kim Ji Hyeok" userId="8309d3536c33bced" providerId="LiveId" clId="{E8E4B962-0B25-46ED-8057-80BD44F9AEDC}" dt="2022-05-29T04:30:16.986" v="49" actId="1076"/>
          <ac:spMkLst>
            <pc:docMk/>
            <pc:sldMk cId="3980830418" sldId="700"/>
            <ac:spMk id="32" creationId="{8E52176B-71D1-796A-054F-2727BB84972A}"/>
          </ac:spMkLst>
        </pc:spChg>
        <pc:spChg chg="add mod">
          <ac:chgData name="Kim Ji Hyeok" userId="8309d3536c33bced" providerId="LiveId" clId="{E8E4B962-0B25-46ED-8057-80BD44F9AEDC}" dt="2022-05-29T04:26:03.088" v="47" actId="20577"/>
          <ac:spMkLst>
            <pc:docMk/>
            <pc:sldMk cId="3980830418" sldId="700"/>
            <ac:spMk id="33" creationId="{20FD6F69-EE52-8DA2-7D74-E8D9E76621F4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34" creationId="{49905702-4A44-42CF-B729-70BE6BD31302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54" creationId="{6BEE45FC-2BD2-4D6E-BC95-DFBA26A5411D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55" creationId="{F4561198-1B9E-4535-AA1B-7B7716C29F0A}"/>
          </ac:spMkLst>
        </pc:spChg>
        <pc:spChg chg="del">
          <ac:chgData name="Kim Ji Hyeok" userId="8309d3536c33bced" providerId="LiveId" clId="{E8E4B962-0B25-46ED-8057-80BD44F9AEDC}" dt="2022-05-29T04:25:46.791" v="29" actId="478"/>
          <ac:spMkLst>
            <pc:docMk/>
            <pc:sldMk cId="3980830418" sldId="700"/>
            <ac:spMk id="72" creationId="{1F3F290E-6440-4D1C-A1A6-E28AF14DF0C3}"/>
          </ac:spMkLst>
        </pc:spChg>
        <pc:cxnChg chg="del mod">
          <ac:chgData name="Kim Ji Hyeok" userId="8309d3536c33bced" providerId="LiveId" clId="{E8E4B962-0B25-46ED-8057-80BD44F9AEDC}" dt="2022-05-29T04:25:46.791" v="29" actId="478"/>
          <ac:cxnSpMkLst>
            <pc:docMk/>
            <pc:sldMk cId="3980830418" sldId="700"/>
            <ac:cxnSpMk id="57" creationId="{C5ED2634-7671-4B9E-BA10-33D4BE76F44F}"/>
          </ac:cxnSpMkLst>
        </pc:cxnChg>
        <pc:cxnChg chg="del mod">
          <ac:chgData name="Kim Ji Hyeok" userId="8309d3536c33bced" providerId="LiveId" clId="{E8E4B962-0B25-46ED-8057-80BD44F9AEDC}" dt="2022-05-29T04:25:46.791" v="29" actId="478"/>
          <ac:cxnSpMkLst>
            <pc:docMk/>
            <pc:sldMk cId="3980830418" sldId="700"/>
            <ac:cxnSpMk id="62" creationId="{D957CBE8-2A2B-40E7-8051-EFB638A9369D}"/>
          </ac:cxnSpMkLst>
        </pc:cxnChg>
        <pc:cxnChg chg="del mod">
          <ac:chgData name="Kim Ji Hyeok" userId="8309d3536c33bced" providerId="LiveId" clId="{E8E4B962-0B25-46ED-8057-80BD44F9AEDC}" dt="2022-05-29T04:25:46.791" v="29" actId="478"/>
          <ac:cxnSpMkLst>
            <pc:docMk/>
            <pc:sldMk cId="3980830418" sldId="700"/>
            <ac:cxnSpMk id="66" creationId="{E50DF56E-A3AD-4D28-9F54-6E27BDC48CD2}"/>
          </ac:cxnSpMkLst>
        </pc:cxnChg>
        <pc:cxnChg chg="del mod">
          <ac:chgData name="Kim Ji Hyeok" userId="8309d3536c33bced" providerId="LiveId" clId="{E8E4B962-0B25-46ED-8057-80BD44F9AEDC}" dt="2022-05-29T04:25:46.791" v="29" actId="478"/>
          <ac:cxnSpMkLst>
            <pc:docMk/>
            <pc:sldMk cId="3980830418" sldId="700"/>
            <ac:cxnSpMk id="69" creationId="{BAD06756-223E-44D8-AFFF-7FC5E465D1EF}"/>
          </ac:cxnSpMkLst>
        </pc:cxnChg>
      </pc:sldChg>
      <pc:sldChg chg="addSp delSp modSp mod">
        <pc:chgData name="Kim Ji Hyeok" userId="8309d3536c33bced" providerId="LiveId" clId="{E8E4B962-0B25-46ED-8057-80BD44F9AEDC}" dt="2022-05-29T04:48:27.687" v="365" actId="20577"/>
        <pc:sldMkLst>
          <pc:docMk/>
          <pc:sldMk cId="2516579533" sldId="701"/>
        </pc:sldMkLst>
        <pc:spChg chg="mod">
          <ac:chgData name="Kim Ji Hyeok" userId="8309d3536c33bced" providerId="LiveId" clId="{E8E4B962-0B25-46ED-8057-80BD44F9AEDC}" dt="2022-05-29T04:48:25.513" v="364" actId="20577"/>
          <ac:spMkLst>
            <pc:docMk/>
            <pc:sldMk cId="2516579533" sldId="701"/>
            <ac:spMk id="2" creationId="{8D96EA0D-BDD3-478F-A477-EB13EDBB8226}"/>
          </ac:spMkLst>
        </pc:spChg>
        <pc:spChg chg="add mod">
          <ac:chgData name="Kim Ji Hyeok" userId="8309d3536c33bced" providerId="LiveId" clId="{E8E4B962-0B25-46ED-8057-80BD44F9AEDC}" dt="2022-05-29T04:46:07.230" v="314" actId="1076"/>
          <ac:spMkLst>
            <pc:docMk/>
            <pc:sldMk cId="2516579533" sldId="701"/>
            <ac:spMk id="3" creationId="{877D61FC-DD4E-D181-831E-73B6CFC70F91}"/>
          </ac:spMkLst>
        </pc:spChg>
        <pc:spChg chg="mod">
          <ac:chgData name="Kim Ji Hyeok" userId="8309d3536c33bced" providerId="LiveId" clId="{E8E4B962-0B25-46ED-8057-80BD44F9AEDC}" dt="2022-05-29T04:48:27.687" v="365" actId="20577"/>
          <ac:spMkLst>
            <pc:docMk/>
            <pc:sldMk cId="2516579533" sldId="701"/>
            <ac:spMk id="4" creationId="{00000000-0000-0000-0000-000000000000}"/>
          </ac:spMkLst>
        </pc:spChg>
        <pc:spChg chg="del">
          <ac:chgData name="Kim Ji Hyeok" userId="8309d3536c33bced" providerId="LiveId" clId="{E8E4B962-0B25-46ED-8057-80BD44F9AEDC}" dt="2022-05-29T04:31:54.579" v="54" actId="478"/>
          <ac:spMkLst>
            <pc:docMk/>
            <pc:sldMk cId="2516579533" sldId="701"/>
            <ac:spMk id="26" creationId="{8B540DFC-7C40-4682-B46A-E8F973BBB79C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54" creationId="{E6CD38F1-8553-4790-BDE3-FBE590C79198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55" creationId="{008019F0-32C2-48C6-B8ED-CB31992BA297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58" creationId="{56217F74-A3CA-4F5B-811A-265F54B3775E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59" creationId="{FC869D21-ADE5-4BAD-B314-CDEDCC59735B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61" creationId="{F08838FC-A369-48C2-9D28-DE9B57CE47F8}"/>
          </ac:spMkLst>
        </pc:spChg>
        <pc:spChg chg="add mod">
          <ac:chgData name="Kim Ji Hyeok" userId="8309d3536c33bced" providerId="LiveId" clId="{E8E4B962-0B25-46ED-8057-80BD44F9AEDC}" dt="2022-05-29T04:45:58.841" v="312" actId="1037"/>
          <ac:spMkLst>
            <pc:docMk/>
            <pc:sldMk cId="2516579533" sldId="701"/>
            <ac:spMk id="63" creationId="{BDFD51D5-DA0A-9AA0-365B-0BB7A2AAC804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64" creationId="{68DC7D54-239F-41BF-AB40-74F595B7F019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66" creationId="{6BDFD365-9C30-47BA-96DF-05DD3DA5B820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74" creationId="{C97C837E-4B0E-44D6-ACA3-6D03ED5FA945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75" creationId="{0A7227C1-4598-47EE-A988-D5CFA0095230}"/>
          </ac:spMkLst>
        </pc:spChg>
        <pc:spChg chg="del">
          <ac:chgData name="Kim Ji Hyeok" userId="8309d3536c33bced" providerId="LiveId" clId="{E8E4B962-0B25-46ED-8057-80BD44F9AEDC}" dt="2022-05-29T04:31:56.940" v="55" actId="478"/>
          <ac:spMkLst>
            <pc:docMk/>
            <pc:sldMk cId="2516579533" sldId="701"/>
            <ac:spMk id="77" creationId="{094D5E05-50E8-48D0-BC9E-6F9F382DD0C3}"/>
          </ac:spMkLst>
        </pc:spChg>
        <pc:spChg chg="add mod">
          <ac:chgData name="Kim Ji Hyeok" userId="8309d3536c33bced" providerId="LiveId" clId="{E8E4B962-0B25-46ED-8057-80BD44F9AEDC}" dt="2022-05-29T04:38:34.190" v="146" actId="14100"/>
          <ac:spMkLst>
            <pc:docMk/>
            <pc:sldMk cId="2516579533" sldId="701"/>
            <ac:spMk id="84" creationId="{8716517F-7324-1719-4815-56481B9B7B09}"/>
          </ac:spMkLst>
        </pc:spChg>
        <pc:spChg chg="add mod">
          <ac:chgData name="Kim Ji Hyeok" userId="8309d3536c33bced" providerId="LiveId" clId="{E8E4B962-0B25-46ED-8057-80BD44F9AEDC}" dt="2022-05-29T04:38:55.569" v="209" actId="1076"/>
          <ac:spMkLst>
            <pc:docMk/>
            <pc:sldMk cId="2516579533" sldId="701"/>
            <ac:spMk id="85" creationId="{627DC751-2A7E-C4F2-8643-75B1226DF7D9}"/>
          </ac:spMkLst>
        </pc:spChg>
        <pc:grpChg chg="mod">
          <ac:chgData name="Kim Ji Hyeok" userId="8309d3536c33bced" providerId="LiveId" clId="{E8E4B962-0B25-46ED-8057-80BD44F9AEDC}" dt="2022-05-29T04:31:52.332" v="53" actId="1076"/>
          <ac:grpSpMkLst>
            <pc:docMk/>
            <pc:sldMk cId="2516579533" sldId="701"/>
            <ac:grpSpMk id="36" creationId="{523FA17B-F0B8-4026-914E-5D53300E52F4}"/>
          </ac:grpSpMkLst>
        </pc:grpChg>
        <pc:graphicFrameChg chg="add mod modGraphic">
          <ac:chgData name="Kim Ji Hyeok" userId="8309d3536c33bced" providerId="LiveId" clId="{E8E4B962-0B25-46ED-8057-80BD44F9AEDC}" dt="2022-05-29T04:45:54.433" v="307" actId="21"/>
          <ac:graphicFrameMkLst>
            <pc:docMk/>
            <pc:sldMk cId="2516579533" sldId="701"/>
            <ac:graphicFrameMk id="70" creationId="{533F3D76-AA33-BE94-E81E-05B56EF401FC}"/>
          </ac:graphicFrameMkLst>
        </pc:graphicFrameChg>
        <pc:graphicFrameChg chg="add mod modGraphic">
          <ac:chgData name="Kim Ji Hyeok" userId="8309d3536c33bced" providerId="LiveId" clId="{E8E4B962-0B25-46ED-8057-80BD44F9AEDC}" dt="2022-05-29T04:45:55.616" v="308" actId="21"/>
          <ac:graphicFrameMkLst>
            <pc:docMk/>
            <pc:sldMk cId="2516579533" sldId="701"/>
            <ac:graphicFrameMk id="72" creationId="{14947299-0B9C-08B3-594B-E00285E6A188}"/>
          </ac:graphicFrameMkLst>
        </pc:graphicFrameChg>
        <pc:picChg chg="add mod">
          <ac:chgData name="Kim Ji Hyeok" userId="8309d3536c33bced" providerId="LiveId" clId="{E8E4B962-0B25-46ED-8057-80BD44F9AEDC}" dt="2022-05-29T04:38:08.198" v="125" actId="1076"/>
          <ac:picMkLst>
            <pc:docMk/>
            <pc:sldMk cId="2516579533" sldId="701"/>
            <ac:picMk id="82" creationId="{B4E53E68-59D8-498B-F927-C59A6E3ADFAB}"/>
          </ac:picMkLst>
        </pc:picChg>
        <pc:picChg chg="add mod">
          <ac:chgData name="Kim Ji Hyeok" userId="8309d3536c33bced" providerId="LiveId" clId="{E8E4B962-0B25-46ED-8057-80BD44F9AEDC}" dt="2022-05-29T04:38:08.198" v="125" actId="1076"/>
          <ac:picMkLst>
            <pc:docMk/>
            <pc:sldMk cId="2516579533" sldId="701"/>
            <ac:picMk id="83" creationId="{09F7B32F-3642-DE0B-0E68-C97E51DD8532}"/>
          </ac:picMkLst>
        </pc:pic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56" creationId="{3DD77C59-840C-457F-B002-23AC33BEED09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57" creationId="{52C50EB0-2C93-4585-9691-3DCB78DF300E}"/>
          </ac:cxnSpMkLst>
        </pc:cxnChg>
        <pc:cxnChg chg="del mod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60" creationId="{51D28833-61F0-431B-82E4-89B0304CEF2A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62" creationId="{58BD6DEF-2835-47AA-AC35-AE527307775B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65" creationId="{FB6319ED-75DD-4196-8CDC-20FAB7D2BDAC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76" creationId="{F045AB4B-6ACF-43C6-8142-D5665CC131BB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79" creationId="{69156216-CAD1-4329-A233-D35A47DD68F2}"/>
          </ac:cxnSpMkLst>
        </pc:cxnChg>
        <pc:cxnChg chg="del mod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80" creationId="{EC193FF3-51F2-4591-9608-94E65BC09620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81" creationId="{7E2DCA4D-2903-4F7C-A41A-24B3C8684AFB}"/>
          </ac:cxnSpMkLst>
        </pc:cxnChg>
        <pc:cxnChg chg="del mod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93" creationId="{B3307D57-3FF5-4D39-8D22-431BD3D0D28E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111" creationId="{D3853755-2F94-48D3-B92A-C12ECE4F7974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112" creationId="{D6CDDDBB-F163-469D-9060-DBE73F2672C3}"/>
          </ac:cxnSpMkLst>
        </pc:cxnChg>
        <pc:cxnChg chg="del">
          <ac:chgData name="Kim Ji Hyeok" userId="8309d3536c33bced" providerId="LiveId" clId="{E8E4B962-0B25-46ED-8057-80BD44F9AEDC}" dt="2022-05-29T04:31:56.940" v="55" actId="478"/>
          <ac:cxnSpMkLst>
            <pc:docMk/>
            <pc:sldMk cId="2516579533" sldId="701"/>
            <ac:cxnSpMk id="117" creationId="{B95DB603-0056-4FAD-AE4B-B766CC398DF9}"/>
          </ac:cxnSpMkLst>
        </pc:cxnChg>
      </pc:sldChg>
      <pc:sldChg chg="modSp mod">
        <pc:chgData name="Kim Ji Hyeok" userId="8309d3536c33bced" providerId="LiveId" clId="{E8E4B962-0B25-46ED-8057-80BD44F9AEDC}" dt="2022-05-29T05:36:51.208" v="684"/>
        <pc:sldMkLst>
          <pc:docMk/>
          <pc:sldMk cId="3476685494" sldId="702"/>
        </pc:sldMkLst>
        <pc:spChg chg="mod">
          <ac:chgData name="Kim Ji Hyeok" userId="8309d3536c33bced" providerId="LiveId" clId="{E8E4B962-0B25-46ED-8057-80BD44F9AEDC}" dt="2022-05-29T05:36:51.208" v="684"/>
          <ac:spMkLst>
            <pc:docMk/>
            <pc:sldMk cId="3476685494" sldId="702"/>
            <ac:spMk id="2" creationId="{8D96EA0D-BDD3-478F-A477-EB13EDBB8226}"/>
          </ac:spMkLst>
        </pc:spChg>
        <pc:spChg chg="mod">
          <ac:chgData name="Kim Ji Hyeok" userId="8309d3536c33bced" providerId="LiveId" clId="{E8E4B962-0B25-46ED-8057-80BD44F9AEDC}" dt="2022-05-29T05:36:29.553" v="683" actId="20577"/>
          <ac:spMkLst>
            <pc:docMk/>
            <pc:sldMk cId="3476685494" sldId="702"/>
            <ac:spMk id="4" creationId="{00000000-0000-0000-0000-000000000000}"/>
          </ac:spMkLst>
        </pc:spChg>
        <pc:spChg chg="mod">
          <ac:chgData name="Kim Ji Hyeok" userId="8309d3536c33bced" providerId="LiveId" clId="{E8E4B962-0B25-46ED-8057-80BD44F9AEDC}" dt="2022-05-29T05:36:14.850" v="682" actId="20577"/>
          <ac:spMkLst>
            <pc:docMk/>
            <pc:sldMk cId="3476685494" sldId="702"/>
            <ac:spMk id="65" creationId="{C8CBF343-8242-4303-AD61-366D709D92F1}"/>
          </ac:spMkLst>
        </pc:spChg>
      </pc:sldChg>
      <pc:sldChg chg="addSp modSp add mod modNotesTx">
        <pc:chgData name="Kim Ji Hyeok" userId="8309d3536c33bced" providerId="LiveId" clId="{E8E4B962-0B25-46ED-8057-80BD44F9AEDC}" dt="2022-05-29T05:46:43.574" v="829" actId="6549"/>
        <pc:sldMkLst>
          <pc:docMk/>
          <pc:sldMk cId="3271188318" sldId="730"/>
        </pc:sldMkLst>
        <pc:spChg chg="mod">
          <ac:chgData name="Kim Ji Hyeok" userId="8309d3536c33bced" providerId="LiveId" clId="{E8E4B962-0B25-46ED-8057-80BD44F9AEDC}" dt="2022-05-29T04:49:30.878" v="395" actId="403"/>
          <ac:spMkLst>
            <pc:docMk/>
            <pc:sldMk cId="3271188318" sldId="730"/>
            <ac:spMk id="2" creationId="{8D96EA0D-BDD3-478F-A477-EB13EDBB8226}"/>
          </ac:spMkLst>
        </pc:spChg>
        <pc:spChg chg="mod">
          <ac:chgData name="Kim Ji Hyeok" userId="8309d3536c33bced" providerId="LiveId" clId="{E8E4B962-0B25-46ED-8057-80BD44F9AEDC}" dt="2022-05-29T05:09:49.827" v="615" actId="14100"/>
          <ac:spMkLst>
            <pc:docMk/>
            <pc:sldMk cId="3271188318" sldId="730"/>
            <ac:spMk id="3" creationId="{00000000-0000-0000-0000-000000000000}"/>
          </ac:spMkLst>
        </pc:spChg>
        <pc:spChg chg="mod">
          <ac:chgData name="Kim Ji Hyeok" userId="8309d3536c33bced" providerId="LiveId" clId="{E8E4B962-0B25-46ED-8057-80BD44F9AEDC}" dt="2022-05-29T04:49:48.880" v="431" actId="20577"/>
          <ac:spMkLst>
            <pc:docMk/>
            <pc:sldMk cId="3271188318" sldId="730"/>
            <ac:spMk id="4" creationId="{00000000-0000-0000-0000-000000000000}"/>
          </ac:spMkLst>
        </pc:spChg>
        <pc:spChg chg="add mod">
          <ac:chgData name="Kim Ji Hyeok" userId="8309d3536c33bced" providerId="LiveId" clId="{E8E4B962-0B25-46ED-8057-80BD44F9AEDC}" dt="2022-05-29T04:53:56.421" v="540" actId="1076"/>
          <ac:spMkLst>
            <pc:docMk/>
            <pc:sldMk cId="3271188318" sldId="730"/>
            <ac:spMk id="5" creationId="{628F604B-679D-C200-39B6-D30012A76B8C}"/>
          </ac:spMkLst>
        </pc:spChg>
        <pc:spChg chg="mod">
          <ac:chgData name="Kim Ji Hyeok" userId="8309d3536c33bced" providerId="LiveId" clId="{E8E4B962-0B25-46ED-8057-80BD44F9AEDC}" dt="2022-05-29T05:46:43.574" v="829" actId="6549"/>
          <ac:spMkLst>
            <pc:docMk/>
            <pc:sldMk cId="3271188318" sldId="730"/>
            <ac:spMk id="17" creationId="{BDE82E65-200F-49CA-BFF1-613F8B47A608}"/>
          </ac:spMkLst>
        </pc:spChg>
        <pc:spChg chg="add mod">
          <ac:chgData name="Kim Ji Hyeok" userId="8309d3536c33bced" providerId="LiveId" clId="{E8E4B962-0B25-46ED-8057-80BD44F9AEDC}" dt="2022-05-29T05:09:21.380" v="584" actId="1035"/>
          <ac:spMkLst>
            <pc:docMk/>
            <pc:sldMk cId="3271188318" sldId="730"/>
            <ac:spMk id="20" creationId="{6251D5F7-0F25-3C3D-4260-02E5E47B916C}"/>
          </ac:spMkLst>
        </pc:spChg>
        <pc:spChg chg="add mod">
          <ac:chgData name="Kim Ji Hyeok" userId="8309d3536c33bced" providerId="LiveId" clId="{E8E4B962-0B25-46ED-8057-80BD44F9AEDC}" dt="2022-05-29T05:09:30.693" v="589" actId="1036"/>
          <ac:spMkLst>
            <pc:docMk/>
            <pc:sldMk cId="3271188318" sldId="730"/>
            <ac:spMk id="21" creationId="{F24DC13A-6A6E-006D-0F46-A74ABC3D15B6}"/>
          </ac:spMkLst>
        </pc:spChg>
        <pc:spChg chg="add mod">
          <ac:chgData name="Kim Ji Hyeok" userId="8309d3536c33bced" providerId="LiveId" clId="{E8E4B962-0B25-46ED-8057-80BD44F9AEDC}" dt="2022-05-29T05:09:27.084" v="588" actId="1035"/>
          <ac:spMkLst>
            <pc:docMk/>
            <pc:sldMk cId="3271188318" sldId="730"/>
            <ac:spMk id="22" creationId="{9FBA510D-0555-DFAA-1D00-4948A0911648}"/>
          </ac:spMkLst>
        </pc:spChg>
        <pc:spChg chg="add mod">
          <ac:chgData name="Kim Ji Hyeok" userId="8309d3536c33bced" providerId="LiveId" clId="{E8E4B962-0B25-46ED-8057-80BD44F9AEDC}" dt="2022-05-29T05:09:33.361" v="595" actId="1036"/>
          <ac:spMkLst>
            <pc:docMk/>
            <pc:sldMk cId="3271188318" sldId="730"/>
            <ac:spMk id="23" creationId="{9583C86B-4265-8C2D-AE45-A8037C2DED2B}"/>
          </ac:spMkLst>
        </pc:spChg>
        <pc:spChg chg="add mod">
          <ac:chgData name="Kim Ji Hyeok" userId="8309d3536c33bced" providerId="LiveId" clId="{E8E4B962-0B25-46ED-8057-80BD44F9AEDC}" dt="2022-05-29T05:09:45.002" v="614" actId="20577"/>
          <ac:spMkLst>
            <pc:docMk/>
            <pc:sldMk cId="3271188318" sldId="730"/>
            <ac:spMk id="25" creationId="{18078415-E72A-2945-74DC-59A61952DC07}"/>
          </ac:spMkLst>
        </pc:spChg>
        <pc:graphicFrameChg chg="mod modGraphic">
          <ac:chgData name="Kim Ji Hyeok" userId="8309d3536c33bced" providerId="LiveId" clId="{E8E4B962-0B25-46ED-8057-80BD44F9AEDC}" dt="2022-05-29T04:59:19.924" v="574" actId="1036"/>
          <ac:graphicFrameMkLst>
            <pc:docMk/>
            <pc:sldMk cId="3271188318" sldId="730"/>
            <ac:graphicFrameMk id="19" creationId="{00000000-0000-0000-0000-000000000000}"/>
          </ac:graphicFrameMkLst>
        </pc:graphicFrameChg>
        <pc:picChg chg="add mod">
          <ac:chgData name="Kim Ji Hyeok" userId="8309d3536c33bced" providerId="LiveId" clId="{E8E4B962-0B25-46ED-8057-80BD44F9AEDC}" dt="2022-05-29T05:09:34.805" v="596" actId="1037"/>
          <ac:picMkLst>
            <pc:docMk/>
            <pc:sldMk cId="3271188318" sldId="730"/>
            <ac:picMk id="7" creationId="{7BDA9428-0963-3FB9-2790-575AFD2691C6}"/>
          </ac:picMkLst>
        </pc:picChg>
        <pc:picChg chg="mod">
          <ac:chgData name="Kim Ji Hyeok" userId="8309d3536c33bced" providerId="LiveId" clId="{E8E4B962-0B25-46ED-8057-80BD44F9AEDC}" dt="2022-05-29T04:59:19.924" v="574" actId="1036"/>
          <ac:picMkLst>
            <pc:docMk/>
            <pc:sldMk cId="3271188318" sldId="730"/>
            <ac:picMk id="16" creationId="{00000000-0000-0000-0000-000000000000}"/>
          </ac:picMkLst>
        </pc:picChg>
        <pc:picChg chg="mod">
          <ac:chgData name="Kim Ji Hyeok" userId="8309d3536c33bced" providerId="LiveId" clId="{E8E4B962-0B25-46ED-8057-80BD44F9AEDC}" dt="2022-05-29T04:59:19.924" v="574" actId="1036"/>
          <ac:picMkLst>
            <pc:docMk/>
            <pc:sldMk cId="3271188318" sldId="730"/>
            <ac:picMk id="18" creationId="{00000000-0000-0000-0000-000000000000}"/>
          </ac:picMkLst>
        </pc:picChg>
      </pc:sldChg>
      <pc:sldChg chg="modSp add mod modNotesTx">
        <pc:chgData name="Kim Ji Hyeok" userId="8309d3536c33bced" providerId="LiveId" clId="{E8E4B962-0B25-46ED-8057-80BD44F9AEDC}" dt="2022-05-29T05:12:20.579" v="617"/>
        <pc:sldMkLst>
          <pc:docMk/>
          <pc:sldMk cId="1170908942" sldId="733"/>
        </pc:sldMkLst>
        <pc:spChg chg="mod">
          <ac:chgData name="Kim Ji Hyeok" userId="8309d3536c33bced" providerId="LiveId" clId="{E8E4B962-0B25-46ED-8057-80BD44F9AEDC}" dt="2022-05-29T05:12:20.579" v="617"/>
          <ac:spMkLst>
            <pc:docMk/>
            <pc:sldMk cId="1170908942" sldId="733"/>
            <ac:spMk id="2" creationId="{8D96EA0D-BDD3-478F-A477-EB13EDBB8226}"/>
          </ac:spMkLst>
        </pc:spChg>
      </pc:sldChg>
      <pc:sldChg chg="addSp delSp modSp add mod">
        <pc:chgData name="Kim Ji Hyeok" userId="8309d3536c33bced" providerId="LiveId" clId="{E8E4B962-0B25-46ED-8057-80BD44F9AEDC}" dt="2022-05-29T05:27:59.720" v="668" actId="14100"/>
        <pc:sldMkLst>
          <pc:docMk/>
          <pc:sldMk cId="2798029738" sldId="734"/>
        </pc:sldMkLst>
        <pc:spChg chg="mod">
          <ac:chgData name="Kim Ji Hyeok" userId="8309d3536c33bced" providerId="LiveId" clId="{E8E4B962-0B25-46ED-8057-80BD44F9AEDC}" dt="2022-05-29T05:23:17.894" v="651" actId="20577"/>
          <ac:spMkLst>
            <pc:docMk/>
            <pc:sldMk cId="2798029738" sldId="734"/>
            <ac:spMk id="4" creationId="{00000000-0000-0000-0000-000000000000}"/>
          </ac:spMkLst>
        </pc:spChg>
        <pc:spChg chg="del">
          <ac:chgData name="Kim Ji Hyeok" userId="8309d3536c33bced" providerId="LiveId" clId="{E8E4B962-0B25-46ED-8057-80BD44F9AEDC}" dt="2022-05-29T05:23:22.349" v="652" actId="478"/>
          <ac:spMkLst>
            <pc:docMk/>
            <pc:sldMk cId="2798029738" sldId="734"/>
            <ac:spMk id="5" creationId="{00000000-0000-0000-0000-000000000000}"/>
          </ac:spMkLst>
        </pc:spChg>
        <pc:spChg chg="del">
          <ac:chgData name="Kim Ji Hyeok" userId="8309d3536c33bced" providerId="LiveId" clId="{E8E4B962-0B25-46ED-8057-80BD44F9AEDC}" dt="2022-05-29T05:22:45.488" v="619" actId="478"/>
          <ac:spMkLst>
            <pc:docMk/>
            <pc:sldMk cId="2798029738" sldId="734"/>
            <ac:spMk id="10" creationId="{00000000-0000-0000-0000-000000000000}"/>
          </ac:spMkLst>
        </pc:spChg>
        <pc:spChg chg="del">
          <ac:chgData name="Kim Ji Hyeok" userId="8309d3536c33bced" providerId="LiveId" clId="{E8E4B962-0B25-46ED-8057-80BD44F9AEDC}" dt="2022-05-29T05:24:23.166" v="660" actId="478"/>
          <ac:spMkLst>
            <pc:docMk/>
            <pc:sldMk cId="2798029738" sldId="734"/>
            <ac:spMk id="17" creationId="{BDE82E65-200F-49CA-BFF1-613F8B47A608}"/>
          </ac:spMkLst>
        </pc:spChg>
        <pc:spChg chg="del">
          <ac:chgData name="Kim Ji Hyeok" userId="8309d3536c33bced" providerId="LiveId" clId="{E8E4B962-0B25-46ED-8057-80BD44F9AEDC}" dt="2022-05-29T05:22:52.471" v="621" actId="478"/>
          <ac:spMkLst>
            <pc:docMk/>
            <pc:sldMk cId="2798029738" sldId="734"/>
            <ac:spMk id="18" creationId="{00000000-0000-0000-0000-000000000000}"/>
          </ac:spMkLst>
        </pc:spChg>
        <pc:spChg chg="del">
          <ac:chgData name="Kim Ji Hyeok" userId="8309d3536c33bced" providerId="LiveId" clId="{E8E4B962-0B25-46ED-8057-80BD44F9AEDC}" dt="2022-05-29T05:22:52.471" v="621" actId="478"/>
          <ac:spMkLst>
            <pc:docMk/>
            <pc:sldMk cId="2798029738" sldId="734"/>
            <ac:spMk id="19" creationId="{BDE82E65-200F-49CA-BFF1-613F8B47A608}"/>
          </ac:spMkLst>
        </pc:spChg>
        <pc:spChg chg="add mod">
          <ac:chgData name="Kim Ji Hyeok" userId="8309d3536c33bced" providerId="LiveId" clId="{E8E4B962-0B25-46ED-8057-80BD44F9AEDC}" dt="2022-05-29T05:27:59.720" v="668" actId="14100"/>
          <ac:spMkLst>
            <pc:docMk/>
            <pc:sldMk cId="2798029738" sldId="734"/>
            <ac:spMk id="21" creationId="{37E0C648-7A7D-E4E8-695B-58568F53DDB4}"/>
          </ac:spMkLst>
        </pc:spChg>
        <pc:picChg chg="del">
          <ac:chgData name="Kim Ji Hyeok" userId="8309d3536c33bced" providerId="LiveId" clId="{E8E4B962-0B25-46ED-8057-80BD44F9AEDC}" dt="2022-05-29T05:22:52.471" v="621" actId="478"/>
          <ac:picMkLst>
            <pc:docMk/>
            <pc:sldMk cId="2798029738" sldId="734"/>
            <ac:picMk id="20" creationId="{00000000-0000-0000-0000-000000000000}"/>
          </ac:picMkLst>
        </pc:picChg>
        <pc:cxnChg chg="del mod">
          <ac:chgData name="Kim Ji Hyeok" userId="8309d3536c33bced" providerId="LiveId" clId="{E8E4B962-0B25-46ED-8057-80BD44F9AEDC}" dt="2022-05-29T05:23:23.357" v="653" actId="478"/>
          <ac:cxnSpMkLst>
            <pc:docMk/>
            <pc:sldMk cId="2798029738" sldId="734"/>
            <ac:cxnSpMk id="7" creationId="{00000000-0000-0000-0000-000000000000}"/>
          </ac:cxnSpMkLst>
        </pc:cxnChg>
      </pc:sldChg>
      <pc:sldChg chg="addSp delSp modSp add mod">
        <pc:chgData name="Kim Ji Hyeok" userId="8309d3536c33bced" providerId="LiveId" clId="{E8E4B962-0B25-46ED-8057-80BD44F9AEDC}" dt="2022-05-29T05:41:24.837" v="761" actId="20577"/>
        <pc:sldMkLst>
          <pc:docMk/>
          <pc:sldMk cId="560095930" sldId="735"/>
        </pc:sldMkLst>
        <pc:spChg chg="mod">
          <ac:chgData name="Kim Ji Hyeok" userId="8309d3536c33bced" providerId="LiveId" clId="{E8E4B962-0B25-46ED-8057-80BD44F9AEDC}" dt="2022-05-29T05:37:39.411" v="736" actId="20577"/>
          <ac:spMkLst>
            <pc:docMk/>
            <pc:sldMk cId="560095930" sldId="735"/>
            <ac:spMk id="4" creationId="{00000000-0000-0000-0000-000000000000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6" creationId="{E318730D-67EF-4088-AC6A-F8ADCF6B7D00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7" creationId="{178F1535-E902-42EC-B953-4467692C32C5}"/>
          </ac:spMkLst>
        </pc:spChg>
        <pc:spChg chg="del">
          <ac:chgData name="Kim Ji Hyeok" userId="8309d3536c33bced" providerId="LiveId" clId="{E8E4B962-0B25-46ED-8057-80BD44F9AEDC}" dt="2022-05-29T05:40:26.644" v="737" actId="478"/>
          <ac:spMkLst>
            <pc:docMk/>
            <pc:sldMk cId="560095930" sldId="735"/>
            <ac:spMk id="25" creationId="{38F70064-29AC-46EC-9CB1-A3659F81A997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27" creationId="{62E6A019-0704-46C4-89DB-D11F18BB0831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28" creationId="{EF45A4DA-1571-4E32-9702-421485147EB4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30" creationId="{527DC41F-59EA-4A0A-9F08-021A1D0A29E9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31" creationId="{E2D39DBD-6522-4A87-B28C-868A5172BD03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32" creationId="{1FBBD4CC-76CC-4512-BCEA-225CDDE2D7BD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33" creationId="{8EAA8067-B3D7-4E92-B69B-23EBE619CD4E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34" creationId="{99D1F5F4-E450-4C77-A100-70AC66B0A54C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42" creationId="{A764E1EC-6E0B-4F6D-A356-223A9876B69A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43" creationId="{808882EE-A468-4E59-BD49-246ECD8A7885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44" creationId="{467DADAD-7E2D-4EB5-A245-14D523B64D99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48" creationId="{4DACE708-235B-4ABD-B961-0F54CE5F7E89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50" creationId="{4DACE708-235B-4ABD-B961-0F54CE5F7E89}"/>
          </ac:spMkLst>
        </pc:spChg>
        <pc:spChg chg="add mod">
          <ac:chgData name="Kim Ji Hyeok" userId="8309d3536c33bced" providerId="LiveId" clId="{E8E4B962-0B25-46ED-8057-80BD44F9AEDC}" dt="2022-05-29T05:40:42.240" v="749" actId="6549"/>
          <ac:spMkLst>
            <pc:docMk/>
            <pc:sldMk cId="560095930" sldId="735"/>
            <ac:spMk id="52" creationId="{6D5AF03A-893B-6182-75A2-966C0F5FCAE5}"/>
          </ac:spMkLst>
        </pc:spChg>
        <pc:spChg chg="add mod">
          <ac:chgData name="Kim Ji Hyeok" userId="8309d3536c33bced" providerId="LiveId" clId="{E8E4B962-0B25-46ED-8057-80BD44F9AEDC}" dt="2022-05-29T05:41:24.837" v="761" actId="20577"/>
          <ac:spMkLst>
            <pc:docMk/>
            <pc:sldMk cId="560095930" sldId="735"/>
            <ac:spMk id="53" creationId="{52770AC2-26C6-582F-70DD-67302FA1D3AC}"/>
          </ac:spMkLst>
        </pc:spChg>
        <pc:spChg chg="add mod">
          <ac:chgData name="Kim Ji Hyeok" userId="8309d3536c33bced" providerId="LiveId" clId="{E8E4B962-0B25-46ED-8057-80BD44F9AEDC}" dt="2022-05-29T05:40:49.833" v="759"/>
          <ac:spMkLst>
            <pc:docMk/>
            <pc:sldMk cId="560095930" sldId="735"/>
            <ac:spMk id="56" creationId="{7F7B96A0-06D5-3DD3-9583-382AB4384C82}"/>
          </ac:spMkLst>
        </pc:spChg>
        <pc:spChg chg="add mod">
          <ac:chgData name="Kim Ji Hyeok" userId="8309d3536c33bced" providerId="LiveId" clId="{E8E4B962-0B25-46ED-8057-80BD44F9AEDC}" dt="2022-05-29T05:40:26.843" v="738"/>
          <ac:spMkLst>
            <pc:docMk/>
            <pc:sldMk cId="560095930" sldId="735"/>
            <ac:spMk id="57" creationId="{A73D7919-AE70-8EAA-554A-2F8DBB58FD8E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65" creationId="{C8CBF343-8242-4303-AD61-366D709D92F1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66" creationId="{3F1934AD-7EEF-4D8B-BF1B-23CD48073D60}"/>
          </ac:spMkLst>
        </pc:spChg>
        <pc:spChg chg="del">
          <ac:chgData name="Kim Ji Hyeok" userId="8309d3536c33bced" providerId="LiveId" clId="{E8E4B962-0B25-46ED-8057-80BD44F9AEDC}" dt="2022-05-29T05:37:18.964" v="686" actId="478"/>
          <ac:spMkLst>
            <pc:docMk/>
            <pc:sldMk cId="560095930" sldId="735"/>
            <ac:spMk id="67" creationId="{4DACE708-235B-4ABD-B961-0F54CE5F7E89}"/>
          </ac:spMkLst>
        </pc:spChg>
        <pc:spChg chg="del">
          <ac:chgData name="Kim Ji Hyeok" userId="8309d3536c33bced" providerId="LiveId" clId="{E8E4B962-0B25-46ED-8057-80BD44F9AEDC}" dt="2022-05-29T05:37:20.024" v="687" actId="478"/>
          <ac:spMkLst>
            <pc:docMk/>
            <pc:sldMk cId="560095930" sldId="735"/>
            <ac:spMk id="68" creationId="{133F297E-5905-4E7D-9495-196A641032A2}"/>
          </ac:spMkLst>
        </pc:spChg>
        <pc:graphicFrameChg chg="add mod">
          <ac:chgData name="Kim Ji Hyeok" userId="8309d3536c33bced" providerId="LiveId" clId="{E8E4B962-0B25-46ED-8057-80BD44F9AEDC}" dt="2022-05-29T05:40:26.843" v="738"/>
          <ac:graphicFrameMkLst>
            <pc:docMk/>
            <pc:sldMk cId="560095930" sldId="735"/>
            <ac:graphicFrameMk id="51" creationId="{ED950B9E-06D0-8E55-7C27-6344406F635D}"/>
          </ac:graphicFrameMkLst>
        </pc:graphicFrameChg>
        <pc:graphicFrameChg chg="add mod">
          <ac:chgData name="Kim Ji Hyeok" userId="8309d3536c33bced" providerId="LiveId" clId="{E8E4B962-0B25-46ED-8057-80BD44F9AEDC}" dt="2022-05-29T05:40:26.843" v="738"/>
          <ac:graphicFrameMkLst>
            <pc:docMk/>
            <pc:sldMk cId="560095930" sldId="735"/>
            <ac:graphicFrameMk id="54" creationId="{3F2D2BC5-407A-A1C6-0742-671EE5355BB4}"/>
          </ac:graphicFrameMkLst>
        </pc:graphicFrame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9" creationId="{4F45B7A6-53E2-449F-9886-AFE1B1655057}"/>
          </ac:cxnSpMkLst>
        </pc:cxn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45" creationId="{45F5479D-C16A-4A30-AA44-60DFCDBC54F4}"/>
          </ac:cxnSpMkLst>
        </pc:cxn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46" creationId="{3250B20B-CA87-4461-978F-31C2FACB622E}"/>
          </ac:cxnSpMkLst>
        </pc:cxn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47" creationId="{511DDD2E-BE16-4E7A-B8AA-19A4897ABF67}"/>
          </ac:cxnSpMkLst>
        </pc:cxn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49" creationId="{35AD50EE-2495-4D52-9D0A-018AB0BF33E2}"/>
          </ac:cxnSpMkLst>
        </pc:cxnChg>
        <pc:cxnChg chg="del mod">
          <ac:chgData name="Kim Ji Hyeok" userId="8309d3536c33bced" providerId="LiveId" clId="{E8E4B962-0B25-46ED-8057-80BD44F9AEDC}" dt="2022-05-29T05:37:18.964" v="686" actId="478"/>
          <ac:cxnSpMkLst>
            <pc:docMk/>
            <pc:sldMk cId="560095930" sldId="735"/>
            <ac:cxnSpMk id="55" creationId="{F9882EAB-FBC2-4E72-A8DB-15828A820831}"/>
          </ac:cxnSpMkLst>
        </pc:cxnChg>
      </pc:sldChg>
      <pc:sldChg chg="add del">
        <pc:chgData name="Kim Ji Hyeok" userId="8309d3536c33bced" providerId="LiveId" clId="{E8E4B962-0B25-46ED-8057-80BD44F9AEDC}" dt="2022-05-29T05:24:09.672" v="655"/>
        <pc:sldMkLst>
          <pc:docMk/>
          <pc:sldMk cId="1985712099" sldId="735"/>
        </pc:sldMkLst>
      </pc:sldChg>
      <pc:sldChg chg="addSp delSp modSp add mod">
        <pc:chgData name="Kim Ji Hyeok" userId="8309d3536c33bced" providerId="LiveId" clId="{E8E4B962-0B25-46ED-8057-80BD44F9AEDC}" dt="2022-05-29T05:52:16.733" v="870" actId="12"/>
        <pc:sldMkLst>
          <pc:docMk/>
          <pc:sldMk cId="2706929918" sldId="736"/>
        </pc:sldMkLst>
        <pc:spChg chg="mod">
          <ac:chgData name="Kim Ji Hyeok" userId="8309d3536c33bced" providerId="LiveId" clId="{E8E4B962-0B25-46ED-8057-80BD44F9AEDC}" dt="2022-05-29T05:45:56.960" v="818" actId="20577"/>
          <ac:spMkLst>
            <pc:docMk/>
            <pc:sldMk cId="2706929918" sldId="736"/>
            <ac:spMk id="4" creationId="{00000000-0000-0000-0000-000000000000}"/>
          </ac:spMkLst>
        </pc:spChg>
        <pc:spChg chg="add mod">
          <ac:chgData name="Kim Ji Hyeok" userId="8309d3536c33bced" providerId="LiveId" clId="{E8E4B962-0B25-46ED-8057-80BD44F9AEDC}" dt="2022-05-29T05:46:51.461" v="830" actId="1076"/>
          <ac:spMkLst>
            <pc:docMk/>
            <pc:sldMk cId="2706929918" sldId="736"/>
            <ac:spMk id="17" creationId="{086D399B-C2A1-368F-8EF0-E8AA925BC22A}"/>
          </ac:spMkLst>
        </pc:spChg>
        <pc:spChg chg="add mod">
          <ac:chgData name="Kim Ji Hyeok" userId="8309d3536c33bced" providerId="LiveId" clId="{E8E4B962-0B25-46ED-8057-80BD44F9AEDC}" dt="2022-05-29T05:51:32.837" v="845" actId="1036"/>
          <ac:spMkLst>
            <pc:docMk/>
            <pc:sldMk cId="2706929918" sldId="736"/>
            <ac:spMk id="19" creationId="{CF71DAB8-77CD-E126-30FD-05E142097628}"/>
          </ac:spMkLst>
        </pc:spChg>
        <pc:spChg chg="add mod">
          <ac:chgData name="Kim Ji Hyeok" userId="8309d3536c33bced" providerId="LiveId" clId="{E8E4B962-0B25-46ED-8057-80BD44F9AEDC}" dt="2022-05-29T05:51:32.837" v="845" actId="1036"/>
          <ac:spMkLst>
            <pc:docMk/>
            <pc:sldMk cId="2706929918" sldId="736"/>
            <ac:spMk id="20" creationId="{A87537F2-D9BC-9B4E-5931-6F37FB878E62}"/>
          </ac:spMkLst>
        </pc:spChg>
        <pc:spChg chg="add mod">
          <ac:chgData name="Kim Ji Hyeok" userId="8309d3536c33bced" providerId="LiveId" clId="{E8E4B962-0B25-46ED-8057-80BD44F9AEDC}" dt="2022-05-29T05:52:16.733" v="870" actId="12"/>
          <ac:spMkLst>
            <pc:docMk/>
            <pc:sldMk cId="2706929918" sldId="736"/>
            <ac:spMk id="21" creationId="{C15DC950-B71B-1F9C-4C51-226FE24BD571}"/>
          </ac:spMkLst>
        </pc:spChg>
        <pc:spChg chg="del">
          <ac:chgData name="Kim Ji Hyeok" userId="8309d3536c33bced" providerId="LiveId" clId="{E8E4B962-0B25-46ED-8057-80BD44F9AEDC}" dt="2022-05-29T05:45:34.088" v="763" actId="478"/>
          <ac:spMkLst>
            <pc:docMk/>
            <pc:sldMk cId="2706929918" sldId="736"/>
            <ac:spMk id="52" creationId="{6D5AF03A-893B-6182-75A2-966C0F5FCAE5}"/>
          </ac:spMkLst>
        </pc:spChg>
        <pc:spChg chg="del">
          <ac:chgData name="Kim Ji Hyeok" userId="8309d3536c33bced" providerId="LiveId" clId="{E8E4B962-0B25-46ED-8057-80BD44F9AEDC}" dt="2022-05-29T05:45:36.036" v="764" actId="478"/>
          <ac:spMkLst>
            <pc:docMk/>
            <pc:sldMk cId="2706929918" sldId="736"/>
            <ac:spMk id="53" creationId="{52770AC2-26C6-582F-70DD-67302FA1D3AC}"/>
          </ac:spMkLst>
        </pc:spChg>
        <pc:spChg chg="del">
          <ac:chgData name="Kim Ji Hyeok" userId="8309d3536c33bced" providerId="LiveId" clId="{E8E4B962-0B25-46ED-8057-80BD44F9AEDC}" dt="2022-05-29T05:45:34.088" v="763" actId="478"/>
          <ac:spMkLst>
            <pc:docMk/>
            <pc:sldMk cId="2706929918" sldId="736"/>
            <ac:spMk id="56" creationId="{7F7B96A0-06D5-3DD3-9583-382AB4384C82}"/>
          </ac:spMkLst>
        </pc:spChg>
        <pc:spChg chg="del">
          <ac:chgData name="Kim Ji Hyeok" userId="8309d3536c33bced" providerId="LiveId" clId="{E8E4B962-0B25-46ED-8057-80BD44F9AEDC}" dt="2022-05-29T05:45:34.088" v="763" actId="478"/>
          <ac:spMkLst>
            <pc:docMk/>
            <pc:sldMk cId="2706929918" sldId="736"/>
            <ac:spMk id="57" creationId="{A73D7919-AE70-8EAA-554A-2F8DBB58FD8E}"/>
          </ac:spMkLst>
        </pc:spChg>
        <pc:graphicFrameChg chg="add mod">
          <ac:chgData name="Kim Ji Hyeok" userId="8309d3536c33bced" providerId="LiveId" clId="{E8E4B962-0B25-46ED-8057-80BD44F9AEDC}" dt="2022-05-29T05:51:32.837" v="845" actId="1036"/>
          <ac:graphicFrameMkLst>
            <pc:docMk/>
            <pc:sldMk cId="2706929918" sldId="736"/>
            <ac:graphicFrameMk id="18" creationId="{34F9F49C-1A00-798B-FBC2-1B77D3EF12F2}"/>
          </ac:graphicFrameMkLst>
        </pc:graphicFrameChg>
        <pc:graphicFrameChg chg="del">
          <ac:chgData name="Kim Ji Hyeok" userId="8309d3536c33bced" providerId="LiveId" clId="{E8E4B962-0B25-46ED-8057-80BD44F9AEDC}" dt="2022-05-29T05:45:34.088" v="763" actId="478"/>
          <ac:graphicFrameMkLst>
            <pc:docMk/>
            <pc:sldMk cId="2706929918" sldId="736"/>
            <ac:graphicFrameMk id="51" creationId="{ED950B9E-06D0-8E55-7C27-6344406F635D}"/>
          </ac:graphicFrameMkLst>
        </pc:graphicFrameChg>
        <pc:graphicFrameChg chg="del">
          <ac:chgData name="Kim Ji Hyeok" userId="8309d3536c33bced" providerId="LiveId" clId="{E8E4B962-0B25-46ED-8057-80BD44F9AEDC}" dt="2022-05-29T05:45:34.088" v="763" actId="478"/>
          <ac:graphicFrameMkLst>
            <pc:docMk/>
            <pc:sldMk cId="2706929918" sldId="736"/>
            <ac:graphicFrameMk id="54" creationId="{3F2D2BC5-407A-A1C6-0742-671EE5355BB4}"/>
          </ac:graphicFrameMkLst>
        </pc:graphicFrameChg>
      </pc:sldChg>
      <pc:sldChg chg="addSp delSp modSp add mod">
        <pc:chgData name="Kim Ji Hyeok" userId="8309d3536c33bced" providerId="LiveId" clId="{E8E4B962-0B25-46ED-8057-80BD44F9AEDC}" dt="2022-05-29T05:56:17.400" v="1199" actId="1038"/>
        <pc:sldMkLst>
          <pc:docMk/>
          <pc:sldMk cId="810777198" sldId="737"/>
        </pc:sldMkLst>
        <pc:spChg chg="mod">
          <ac:chgData name="Kim Ji Hyeok" userId="8309d3536c33bced" providerId="LiveId" clId="{E8E4B962-0B25-46ED-8057-80BD44F9AEDC}" dt="2022-05-29T05:52:57.339" v="919" actId="20577"/>
          <ac:spMkLst>
            <pc:docMk/>
            <pc:sldMk cId="810777198" sldId="737"/>
            <ac:spMk id="4" creationId="{00000000-0000-0000-0000-000000000000}"/>
          </ac:spMkLst>
        </pc:spChg>
        <pc:spChg chg="add mod">
          <ac:chgData name="Kim Ji Hyeok" userId="8309d3536c33bced" providerId="LiveId" clId="{E8E4B962-0B25-46ED-8057-80BD44F9AEDC}" dt="2022-05-29T05:55:57.421" v="1163" actId="208"/>
          <ac:spMkLst>
            <pc:docMk/>
            <pc:sldMk cId="810777198" sldId="737"/>
            <ac:spMk id="5" creationId="{C22FA703-868E-8A6A-A51D-0E46226078EA}"/>
          </ac:spMkLst>
        </pc:spChg>
        <pc:spChg chg="add mod">
          <ac:chgData name="Kim Ji Hyeok" userId="8309d3536c33bced" providerId="LiveId" clId="{E8E4B962-0B25-46ED-8057-80BD44F9AEDC}" dt="2022-05-29T05:56:17.400" v="1199" actId="1038"/>
          <ac:spMkLst>
            <pc:docMk/>
            <pc:sldMk cId="810777198" sldId="737"/>
            <ac:spMk id="6" creationId="{133559FB-2FB0-CE9E-82C9-70FCA2A9DA5A}"/>
          </ac:spMkLst>
        </pc:spChg>
        <pc:spChg chg="add del mod">
          <ac:chgData name="Kim Ji Hyeok" userId="8309d3536c33bced" providerId="LiveId" clId="{E8E4B962-0B25-46ED-8057-80BD44F9AEDC}" dt="2022-05-29T05:53:12.541" v="922"/>
          <ac:spMkLst>
            <pc:docMk/>
            <pc:sldMk cId="810777198" sldId="737"/>
            <ac:spMk id="16" creationId="{89B80E52-322C-6DF7-1D70-B2254F56741B}"/>
          </ac:spMkLst>
        </pc:spChg>
        <pc:spChg chg="del">
          <ac:chgData name="Kim Ji Hyeok" userId="8309d3536c33bced" providerId="LiveId" clId="{E8E4B962-0B25-46ED-8057-80BD44F9AEDC}" dt="2022-05-29T05:53:04.143" v="920" actId="478"/>
          <ac:spMkLst>
            <pc:docMk/>
            <pc:sldMk cId="810777198" sldId="737"/>
            <ac:spMk id="17" creationId="{086D399B-C2A1-368F-8EF0-E8AA925BC22A}"/>
          </ac:spMkLst>
        </pc:spChg>
        <pc:spChg chg="del">
          <ac:chgData name="Kim Ji Hyeok" userId="8309d3536c33bced" providerId="LiveId" clId="{E8E4B962-0B25-46ED-8057-80BD44F9AEDC}" dt="2022-05-29T05:52:46.435" v="872" actId="478"/>
          <ac:spMkLst>
            <pc:docMk/>
            <pc:sldMk cId="810777198" sldId="737"/>
            <ac:spMk id="19" creationId="{CF71DAB8-77CD-E126-30FD-05E142097628}"/>
          </ac:spMkLst>
        </pc:spChg>
        <pc:spChg chg="del">
          <ac:chgData name="Kim Ji Hyeok" userId="8309d3536c33bced" providerId="LiveId" clId="{E8E4B962-0B25-46ED-8057-80BD44F9AEDC}" dt="2022-05-29T05:52:46.435" v="872" actId="478"/>
          <ac:spMkLst>
            <pc:docMk/>
            <pc:sldMk cId="810777198" sldId="737"/>
            <ac:spMk id="20" creationId="{A87537F2-D9BC-9B4E-5931-6F37FB878E62}"/>
          </ac:spMkLst>
        </pc:spChg>
        <pc:spChg chg="del">
          <ac:chgData name="Kim Ji Hyeok" userId="8309d3536c33bced" providerId="LiveId" clId="{E8E4B962-0B25-46ED-8057-80BD44F9AEDC}" dt="2022-05-29T05:52:46.435" v="872" actId="478"/>
          <ac:spMkLst>
            <pc:docMk/>
            <pc:sldMk cId="810777198" sldId="737"/>
            <ac:spMk id="21" creationId="{C15DC950-B71B-1F9C-4C51-226FE24BD571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2" creationId="{E6B3991B-C9F1-81B7-DD37-A7E58622F8D0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3" creationId="{5BAEB02F-2055-70B0-136B-4B32136D2B00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4" creationId="{8319F693-CD1C-1B33-E5FB-BEF30D8DCD06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5" creationId="{431DA762-E103-3140-66E1-BECFF69C2127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6" creationId="{8AEBE574-2C09-852E-44A6-78D7FEFF6CBF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7" creationId="{1646B742-A6A1-C3CA-A016-D31702773054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8" creationId="{14DE7DBE-20E6-DF94-101A-70D66670B859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29" creationId="{AA857384-FC5F-4489-D7F6-A3691556FA19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30" creationId="{C93152B8-0E8C-4482-4F38-F271B81DC970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31" creationId="{2121044B-7805-61FF-6570-42C19D2FFD95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32" creationId="{8475FED8-50A8-45E6-EA74-2F1E37AFE03D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33" creationId="{B14926F9-C3D0-413D-C02F-517B9B423D79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34" creationId="{383DAB4A-1EEA-2953-61C1-0C77A14D6AA8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45" creationId="{BC096CCB-247B-8E10-4560-66471D30C728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46" creationId="{FB01AA82-E99A-94A0-E6C8-E36379E4D30B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47" creationId="{B730DB06-6A89-6163-C4F4-16C124ED47E3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48" creationId="{0B337FB7-5EC2-50DA-0E2E-8C8BB74B5558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49" creationId="{E07666BD-2464-E645-973E-26F9BDF95C76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50" creationId="{01072606-32D1-16EC-522C-38C51BE4DC67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51" creationId="{F9C2922C-3E06-2232-CCC9-CA517B1FF8EC}"/>
          </ac:spMkLst>
        </pc:spChg>
        <pc:spChg chg="add mod">
          <ac:chgData name="Kim Ji Hyeok" userId="8309d3536c33bced" providerId="LiveId" clId="{E8E4B962-0B25-46ED-8057-80BD44F9AEDC}" dt="2022-05-29T05:53:26.293" v="924" actId="164"/>
          <ac:spMkLst>
            <pc:docMk/>
            <pc:sldMk cId="810777198" sldId="737"/>
            <ac:spMk id="53" creationId="{F4FE3ED3-95C6-91CB-11A8-61F460DC2976}"/>
          </ac:spMkLst>
        </pc:spChg>
        <pc:spChg chg="add mod">
          <ac:chgData name="Kim Ji Hyeok" userId="8309d3536c33bced" providerId="LiveId" clId="{E8E4B962-0B25-46ED-8057-80BD44F9AEDC}" dt="2022-05-29T05:54:32.324" v="975" actId="1037"/>
          <ac:spMkLst>
            <pc:docMk/>
            <pc:sldMk cId="810777198" sldId="737"/>
            <ac:spMk id="55" creationId="{62F814C0-1DC2-3572-E01C-7ECA3C5D7875}"/>
          </ac:spMkLst>
        </pc:spChg>
        <pc:spChg chg="add mod">
          <ac:chgData name="Kim Ji Hyeok" userId="8309d3536c33bced" providerId="LiveId" clId="{E8E4B962-0B25-46ED-8057-80BD44F9AEDC}" dt="2022-05-29T05:54:27.209" v="972" actId="1038"/>
          <ac:spMkLst>
            <pc:docMk/>
            <pc:sldMk cId="810777198" sldId="737"/>
            <ac:spMk id="56" creationId="{EB00004E-A76D-1AC9-CCDF-C6C0B4A5F8F8}"/>
          </ac:spMkLst>
        </pc:spChg>
        <pc:spChg chg="add mod">
          <ac:chgData name="Kim Ji Hyeok" userId="8309d3536c33bced" providerId="LiveId" clId="{E8E4B962-0B25-46ED-8057-80BD44F9AEDC}" dt="2022-05-29T05:54:51.472" v="1004" actId="1038"/>
          <ac:spMkLst>
            <pc:docMk/>
            <pc:sldMk cId="810777198" sldId="737"/>
            <ac:spMk id="57" creationId="{34480883-8AB9-8200-657C-A763D0F865BE}"/>
          </ac:spMkLst>
        </pc:spChg>
        <pc:spChg chg="add mod">
          <ac:chgData name="Kim Ji Hyeok" userId="8309d3536c33bced" providerId="LiveId" clId="{E8E4B962-0B25-46ED-8057-80BD44F9AEDC}" dt="2022-05-29T05:54:53.500" v="1011" actId="1037"/>
          <ac:spMkLst>
            <pc:docMk/>
            <pc:sldMk cId="810777198" sldId="737"/>
            <ac:spMk id="58" creationId="{A9BCDE81-C938-F785-E76E-C60E8C572620}"/>
          </ac:spMkLst>
        </pc:spChg>
        <pc:spChg chg="add mod">
          <ac:chgData name="Kim Ji Hyeok" userId="8309d3536c33bced" providerId="LiveId" clId="{E8E4B962-0B25-46ED-8057-80BD44F9AEDC}" dt="2022-05-29T05:54:32.324" v="975" actId="1037"/>
          <ac:spMkLst>
            <pc:docMk/>
            <pc:sldMk cId="810777198" sldId="737"/>
            <ac:spMk id="61" creationId="{19F58EFB-1FDC-EA6A-BEF6-6AC19055D2FF}"/>
          </ac:spMkLst>
        </pc:spChg>
        <pc:spChg chg="add mod">
          <ac:chgData name="Kim Ji Hyeok" userId="8309d3536c33bced" providerId="LiveId" clId="{E8E4B962-0B25-46ED-8057-80BD44F9AEDC}" dt="2022-05-29T05:54:27.209" v="972" actId="1038"/>
          <ac:spMkLst>
            <pc:docMk/>
            <pc:sldMk cId="810777198" sldId="737"/>
            <ac:spMk id="62" creationId="{CFE31E62-FA4B-D944-CBCB-307AA93A9D97}"/>
          </ac:spMkLst>
        </pc:spChg>
        <pc:spChg chg="add mod">
          <ac:chgData name="Kim Ji Hyeok" userId="8309d3536c33bced" providerId="LiveId" clId="{E8E4B962-0B25-46ED-8057-80BD44F9AEDC}" dt="2022-05-29T05:54:27.209" v="972" actId="1038"/>
          <ac:spMkLst>
            <pc:docMk/>
            <pc:sldMk cId="810777198" sldId="737"/>
            <ac:spMk id="63" creationId="{94BCA8F9-AADF-7907-33A5-73D97012C071}"/>
          </ac:spMkLst>
        </pc:spChg>
        <pc:spChg chg="add mod">
          <ac:chgData name="Kim Ji Hyeok" userId="8309d3536c33bced" providerId="LiveId" clId="{E8E4B962-0B25-46ED-8057-80BD44F9AEDC}" dt="2022-05-29T05:54:32.324" v="975" actId="1037"/>
          <ac:spMkLst>
            <pc:docMk/>
            <pc:sldMk cId="810777198" sldId="737"/>
            <ac:spMk id="64" creationId="{B27E0443-42FD-AF5B-14DB-C43B513CDB86}"/>
          </ac:spMkLst>
        </pc:spChg>
        <pc:spChg chg="add mod">
          <ac:chgData name="Kim Ji Hyeok" userId="8309d3536c33bced" providerId="LiveId" clId="{E8E4B962-0B25-46ED-8057-80BD44F9AEDC}" dt="2022-05-29T05:54:38.922" v="983" actId="1037"/>
          <ac:spMkLst>
            <pc:docMk/>
            <pc:sldMk cId="810777198" sldId="737"/>
            <ac:spMk id="65" creationId="{79464D7C-5A99-FCBC-94D5-6217B53E9E6B}"/>
          </ac:spMkLst>
        </pc:spChg>
        <pc:spChg chg="add mod">
          <ac:chgData name="Kim Ji Hyeok" userId="8309d3536c33bced" providerId="LiveId" clId="{E8E4B962-0B25-46ED-8057-80BD44F9AEDC}" dt="2022-05-29T05:54:57.373" v="1022" actId="1037"/>
          <ac:spMkLst>
            <pc:docMk/>
            <pc:sldMk cId="810777198" sldId="737"/>
            <ac:spMk id="67" creationId="{4014AAAA-DAE8-6A3B-18E7-AD9A06E66ED9}"/>
          </ac:spMkLst>
        </pc:spChg>
        <pc:spChg chg="add mod">
          <ac:chgData name="Kim Ji Hyeok" userId="8309d3536c33bced" providerId="LiveId" clId="{E8E4B962-0B25-46ED-8057-80BD44F9AEDC}" dt="2022-05-29T05:54:47.940" v="997" actId="1037"/>
          <ac:spMkLst>
            <pc:docMk/>
            <pc:sldMk cId="810777198" sldId="737"/>
            <ac:spMk id="68" creationId="{689B3D95-946B-53AB-58D6-40D00674867B}"/>
          </ac:spMkLst>
        </pc:spChg>
        <pc:spChg chg="add mod">
          <ac:chgData name="Kim Ji Hyeok" userId="8309d3536c33bced" providerId="LiveId" clId="{E8E4B962-0B25-46ED-8057-80BD44F9AEDC}" dt="2022-05-29T05:54:47.940" v="997" actId="1037"/>
          <ac:spMkLst>
            <pc:docMk/>
            <pc:sldMk cId="810777198" sldId="737"/>
            <ac:spMk id="69" creationId="{1214B670-8798-2455-5B88-B428E41D9118}"/>
          </ac:spMkLst>
        </pc:spChg>
        <pc:spChg chg="add mod">
          <ac:chgData name="Kim Ji Hyeok" userId="8309d3536c33bced" providerId="LiveId" clId="{E8E4B962-0B25-46ED-8057-80BD44F9AEDC}" dt="2022-05-29T05:54:47.940" v="997" actId="1037"/>
          <ac:spMkLst>
            <pc:docMk/>
            <pc:sldMk cId="810777198" sldId="737"/>
            <ac:spMk id="70" creationId="{7C72E573-FBF4-1803-522F-950873EF642D}"/>
          </ac:spMkLst>
        </pc:spChg>
        <pc:spChg chg="add mod">
          <ac:chgData name="Kim Ji Hyeok" userId="8309d3536c33bced" providerId="LiveId" clId="{E8E4B962-0B25-46ED-8057-80BD44F9AEDC}" dt="2022-05-29T05:54:38.922" v="983" actId="1037"/>
          <ac:spMkLst>
            <pc:docMk/>
            <pc:sldMk cId="810777198" sldId="737"/>
            <ac:spMk id="71" creationId="{BF3B433C-0E97-1C81-BB9F-B4E12C1082CE}"/>
          </ac:spMkLst>
        </pc:spChg>
        <pc:spChg chg="add mod">
          <ac:chgData name="Kim Ji Hyeok" userId="8309d3536c33bced" providerId="LiveId" clId="{E8E4B962-0B25-46ED-8057-80BD44F9AEDC}" dt="2022-05-29T05:54:38.922" v="983" actId="1037"/>
          <ac:spMkLst>
            <pc:docMk/>
            <pc:sldMk cId="810777198" sldId="737"/>
            <ac:spMk id="72" creationId="{46536514-6B88-1D0B-BBA8-4060BFD4987A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3" creationId="{E1E8A8CF-CC49-D16F-0E79-E5560450103E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4" creationId="{D67D8D2F-0FBC-498F-94E5-2A8E056B34B0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5" creationId="{E8E0F568-E95E-EACB-143A-D1E06B6CF4B1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6" creationId="{D9402A60-F338-DC6E-BE4C-B1EAEE68D9EF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7" creationId="{1F3C14C9-3823-CBEF-9525-0144C8D08D5E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8" creationId="{C499A431-2614-6588-279B-297749FC04FA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79" creationId="{1F54CE5B-AA14-1ADD-78F3-0FCAB54B30EB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0" creationId="{D5CAB047-E32D-1E2B-256F-F7ED469B850E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1" creationId="{711C6452-F582-B6AD-28CA-B3D4AFF7BB02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2" creationId="{C40D50B9-5BD5-21CB-B524-B375866F0607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3" creationId="{F9234570-0606-F985-D5F4-D2A8C9D977A8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4" creationId="{1F847B70-F097-5391-B696-2EE83857309E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5" creationId="{EF7D1101-B291-9269-51AB-A2B738C73B9D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89" creationId="{2FF47130-F3A6-0313-CD92-FFB1AA37941F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0" creationId="{D90F912F-421A-51EB-E794-C6F021118402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1" creationId="{5BE7A5C0-FCD4-C151-654F-9664803BAA73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2" creationId="{4E435985-7487-4CA1-33CB-CFA9D93174EF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3" creationId="{C0AE928D-F96C-0C66-DA60-FD9E21BF45CB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4" creationId="{B42F6671-00B9-3E6D-79C2-8E4C12B0C184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5" creationId="{8C49408E-6B9A-D949-FD69-DA68DF17706A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7" creationId="{0214BD18-1869-6762-86C8-974F92B19E84}"/>
          </ac:spMkLst>
        </pc:spChg>
        <pc:spChg chg="add mod">
          <ac:chgData name="Kim Ji Hyeok" userId="8309d3536c33bced" providerId="LiveId" clId="{E8E4B962-0B25-46ED-8057-80BD44F9AEDC}" dt="2022-05-29T05:55:40.598" v="1159" actId="1038"/>
          <ac:spMkLst>
            <pc:docMk/>
            <pc:sldMk cId="810777198" sldId="737"/>
            <ac:spMk id="99" creationId="{DF23ADA1-167D-2F18-1BC6-2A4E3537979F}"/>
          </ac:spMkLst>
        </pc:spChg>
        <pc:grpChg chg="add mod">
          <ac:chgData name="Kim Ji Hyeok" userId="8309d3536c33bced" providerId="LiveId" clId="{E8E4B962-0B25-46ED-8057-80BD44F9AEDC}" dt="2022-05-29T05:53:32.674" v="925" actId="1076"/>
          <ac:grpSpMkLst>
            <pc:docMk/>
            <pc:sldMk cId="810777198" sldId="737"/>
            <ac:grpSpMk id="3" creationId="{2D1B515C-1202-9CC6-D122-DBEDC6ADD4A5}"/>
          </ac:grpSpMkLst>
        </pc:grpChg>
        <pc:grpChg chg="mod">
          <ac:chgData name="Kim Ji Hyeok" userId="8309d3536c33bced" providerId="LiveId" clId="{E8E4B962-0B25-46ED-8057-80BD44F9AEDC}" dt="2022-05-29T05:55:35.612" v="1151" actId="1076"/>
          <ac:grpSpMkLst>
            <pc:docMk/>
            <pc:sldMk cId="810777198" sldId="737"/>
            <ac:grpSpMk id="36" creationId="{523FA17B-F0B8-4026-914E-5D53300E52F4}"/>
          </ac:grpSpMkLst>
        </pc:grpChg>
        <pc:graphicFrameChg chg="del">
          <ac:chgData name="Kim Ji Hyeok" userId="8309d3536c33bced" providerId="LiveId" clId="{E8E4B962-0B25-46ED-8057-80BD44F9AEDC}" dt="2022-05-29T05:52:46.435" v="872" actId="478"/>
          <ac:graphicFrameMkLst>
            <pc:docMk/>
            <pc:sldMk cId="810777198" sldId="737"/>
            <ac:graphicFrameMk id="18" creationId="{34F9F49C-1A00-798B-FBC2-1B77D3EF12F2}"/>
          </ac:graphicFrameMkLst>
        </pc:graphicFrameChg>
        <pc:cxnChg chg="add mod">
          <ac:chgData name="Kim Ji Hyeok" userId="8309d3536c33bced" providerId="LiveId" clId="{E8E4B962-0B25-46ED-8057-80BD44F9AEDC}" dt="2022-05-29T05:53:26.293" v="924" actId="164"/>
          <ac:cxnSpMkLst>
            <pc:docMk/>
            <pc:sldMk cId="810777198" sldId="737"/>
            <ac:cxnSpMk id="42" creationId="{7F6DEAA8-36A5-FC25-E15C-E61B2A9B342C}"/>
          </ac:cxnSpMkLst>
        </pc:cxnChg>
        <pc:cxnChg chg="add mod">
          <ac:chgData name="Kim Ji Hyeok" userId="8309d3536c33bced" providerId="LiveId" clId="{E8E4B962-0B25-46ED-8057-80BD44F9AEDC}" dt="2022-05-29T05:53:26.293" v="924" actId="164"/>
          <ac:cxnSpMkLst>
            <pc:docMk/>
            <pc:sldMk cId="810777198" sldId="737"/>
            <ac:cxnSpMk id="43" creationId="{264C3342-8EE9-C37F-6B22-83CEDF29579F}"/>
          </ac:cxnSpMkLst>
        </pc:cxnChg>
        <pc:cxnChg chg="add mod">
          <ac:chgData name="Kim Ji Hyeok" userId="8309d3536c33bced" providerId="LiveId" clId="{E8E4B962-0B25-46ED-8057-80BD44F9AEDC}" dt="2022-05-29T05:53:26.293" v="924" actId="164"/>
          <ac:cxnSpMkLst>
            <pc:docMk/>
            <pc:sldMk cId="810777198" sldId="737"/>
            <ac:cxnSpMk id="44" creationId="{4FA33D1D-A240-5DB3-A375-C8ADDD260EA6}"/>
          </ac:cxnSpMkLst>
        </pc:cxnChg>
        <pc:cxnChg chg="add mod">
          <ac:chgData name="Kim Ji Hyeok" userId="8309d3536c33bced" providerId="LiveId" clId="{E8E4B962-0B25-46ED-8057-80BD44F9AEDC}" dt="2022-05-29T05:53:26.293" v="924" actId="164"/>
          <ac:cxnSpMkLst>
            <pc:docMk/>
            <pc:sldMk cId="810777198" sldId="737"/>
            <ac:cxnSpMk id="52" creationId="{A951423D-84DB-967F-2110-BDE53FDD99F2}"/>
          </ac:cxnSpMkLst>
        </pc:cxnChg>
        <pc:cxnChg chg="add mod">
          <ac:chgData name="Kim Ji Hyeok" userId="8309d3536c33bced" providerId="LiveId" clId="{E8E4B962-0B25-46ED-8057-80BD44F9AEDC}" dt="2022-05-29T05:54:27.209" v="972" actId="1038"/>
          <ac:cxnSpMkLst>
            <pc:docMk/>
            <pc:sldMk cId="810777198" sldId="737"/>
            <ac:cxnSpMk id="54" creationId="{52031A75-88EF-6EC9-5FBC-B23D652C79A6}"/>
          </ac:cxnSpMkLst>
        </pc:cxnChg>
        <pc:cxnChg chg="add mod">
          <ac:chgData name="Kim Ji Hyeok" userId="8309d3536c33bced" providerId="LiveId" clId="{E8E4B962-0B25-46ED-8057-80BD44F9AEDC}" dt="2022-05-29T05:54:40.135" v="985" actId="1037"/>
          <ac:cxnSpMkLst>
            <pc:docMk/>
            <pc:sldMk cId="810777198" sldId="737"/>
            <ac:cxnSpMk id="59" creationId="{B35B9C71-B2F5-5D12-138D-AC8D12E8D9A4}"/>
          </ac:cxnSpMkLst>
        </pc:cxnChg>
        <pc:cxnChg chg="add mod">
          <ac:chgData name="Kim Ji Hyeok" userId="8309d3536c33bced" providerId="LiveId" clId="{E8E4B962-0B25-46ED-8057-80BD44F9AEDC}" dt="2022-05-29T05:54:45.614" v="996" actId="1038"/>
          <ac:cxnSpMkLst>
            <pc:docMk/>
            <pc:sldMk cId="810777198" sldId="737"/>
            <ac:cxnSpMk id="60" creationId="{BED2A641-6DE1-D0C4-36AD-266FA4C42A60}"/>
          </ac:cxnSpMkLst>
        </pc:cxnChg>
        <pc:cxnChg chg="add mod">
          <ac:chgData name="Kim Ji Hyeok" userId="8309d3536c33bced" providerId="LiveId" clId="{E8E4B962-0B25-46ED-8057-80BD44F9AEDC}" dt="2022-05-29T05:54:28.438" v="973" actId="1038"/>
          <ac:cxnSpMkLst>
            <pc:docMk/>
            <pc:sldMk cId="810777198" sldId="737"/>
            <ac:cxnSpMk id="66" creationId="{BE4270E7-B6DF-7F1E-91FD-75C18D210A79}"/>
          </ac:cxnSpMkLst>
        </pc:cxnChg>
        <pc:cxnChg chg="add mod">
          <ac:chgData name="Kim Ji Hyeok" userId="8309d3536c33bced" providerId="LiveId" clId="{E8E4B962-0B25-46ED-8057-80BD44F9AEDC}" dt="2022-05-29T05:55:40.598" v="1159" actId="1038"/>
          <ac:cxnSpMkLst>
            <pc:docMk/>
            <pc:sldMk cId="810777198" sldId="737"/>
            <ac:cxnSpMk id="86" creationId="{EE0A9713-B98E-F444-215B-CDE6DD0302FC}"/>
          </ac:cxnSpMkLst>
        </pc:cxnChg>
        <pc:cxnChg chg="add mod">
          <ac:chgData name="Kim Ji Hyeok" userId="8309d3536c33bced" providerId="LiveId" clId="{E8E4B962-0B25-46ED-8057-80BD44F9AEDC}" dt="2022-05-29T05:55:40.598" v="1159" actId="1038"/>
          <ac:cxnSpMkLst>
            <pc:docMk/>
            <pc:sldMk cId="810777198" sldId="737"/>
            <ac:cxnSpMk id="87" creationId="{7AE42826-9071-26D0-7CBF-4691521E63B5}"/>
          </ac:cxnSpMkLst>
        </pc:cxnChg>
        <pc:cxnChg chg="add mod">
          <ac:chgData name="Kim Ji Hyeok" userId="8309d3536c33bced" providerId="LiveId" clId="{E8E4B962-0B25-46ED-8057-80BD44F9AEDC}" dt="2022-05-29T05:55:40.598" v="1159" actId="1038"/>
          <ac:cxnSpMkLst>
            <pc:docMk/>
            <pc:sldMk cId="810777198" sldId="737"/>
            <ac:cxnSpMk id="88" creationId="{1E2B42BC-EAB8-05E2-D056-C1D818ACD0FD}"/>
          </ac:cxnSpMkLst>
        </pc:cxnChg>
        <pc:cxnChg chg="add mod">
          <ac:chgData name="Kim Ji Hyeok" userId="8309d3536c33bced" providerId="LiveId" clId="{E8E4B962-0B25-46ED-8057-80BD44F9AEDC}" dt="2022-05-29T05:55:40.598" v="1159" actId="1038"/>
          <ac:cxnSpMkLst>
            <pc:docMk/>
            <pc:sldMk cId="810777198" sldId="737"/>
            <ac:cxnSpMk id="96" creationId="{A6C34903-BAF7-FE6B-C15C-AD0B9CA0C59F}"/>
          </ac:cxnSpMkLst>
        </pc:cxnChg>
        <pc:cxnChg chg="add mod">
          <ac:chgData name="Kim Ji Hyeok" userId="8309d3536c33bced" providerId="LiveId" clId="{E8E4B962-0B25-46ED-8057-80BD44F9AEDC}" dt="2022-05-29T05:55:40.598" v="1159" actId="1038"/>
          <ac:cxnSpMkLst>
            <pc:docMk/>
            <pc:sldMk cId="810777198" sldId="737"/>
            <ac:cxnSpMk id="98" creationId="{1629AEE8-6AEE-3E98-D280-E051C00F33A3}"/>
          </ac:cxnSpMkLst>
        </pc:cxnChg>
      </pc:sldChg>
      <pc:sldChg chg="addSp delSp modSp add mod">
        <pc:chgData name="Kim Ji Hyeok" userId="8309d3536c33bced" providerId="LiveId" clId="{E8E4B962-0B25-46ED-8057-80BD44F9AEDC}" dt="2022-05-29T07:03:33.246" v="1697" actId="20577"/>
        <pc:sldMkLst>
          <pc:docMk/>
          <pc:sldMk cId="1120495729" sldId="738"/>
        </pc:sldMkLst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4" creationId="{00000000-0000-0000-0000-000000000000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5" creationId="{C22FA703-868E-8A6A-A51D-0E46226078EA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" creationId="{133559FB-2FB0-CE9E-82C9-70FCA2A9DA5A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55" creationId="{62F814C0-1DC2-3572-E01C-7ECA3C5D7875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56" creationId="{EB00004E-A76D-1AC9-CCDF-C6C0B4A5F8F8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57" creationId="{34480883-8AB9-8200-657C-A763D0F865B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58" creationId="{A9BCDE81-C938-F785-E76E-C60E8C572620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1" creationId="{19F58EFB-1FDC-EA6A-BEF6-6AC19055D2FF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2" creationId="{CFE31E62-FA4B-D944-CBCB-307AA93A9D97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3" creationId="{94BCA8F9-AADF-7907-33A5-73D97012C071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4" creationId="{B27E0443-42FD-AF5B-14DB-C43B513CDB86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5" creationId="{79464D7C-5A99-FCBC-94D5-6217B53E9E6B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7" creationId="{4014AAAA-DAE8-6A3B-18E7-AD9A06E66ED9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8" creationId="{689B3D95-946B-53AB-58D6-40D00674867B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69" creationId="{1214B670-8798-2455-5B88-B428E41D9118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0" creationId="{7C72E573-FBF4-1803-522F-950873EF642D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1" creationId="{BF3B433C-0E97-1C81-BB9F-B4E12C1082C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2" creationId="{46536514-6B88-1D0B-BBA8-4060BFD4987A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3" creationId="{E1E8A8CF-CC49-D16F-0E79-E5560450103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4" creationId="{D67D8D2F-0FBC-498F-94E5-2A8E056B34B0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5" creationId="{E8E0F568-E95E-EACB-143A-D1E06B6CF4B1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6" creationId="{D9402A60-F338-DC6E-BE4C-B1EAEE68D9EF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7" creationId="{1F3C14C9-3823-CBEF-9525-0144C8D08D5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8" creationId="{C499A431-2614-6588-279B-297749FC04FA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79" creationId="{1F54CE5B-AA14-1ADD-78F3-0FCAB54B30EB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0" creationId="{D5CAB047-E32D-1E2B-256F-F7ED469B850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1" creationId="{711C6452-F582-B6AD-28CA-B3D4AFF7BB02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2" creationId="{C40D50B9-5BD5-21CB-B524-B375866F0607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3" creationId="{F9234570-0606-F985-D5F4-D2A8C9D977A8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4" creationId="{1F847B70-F097-5391-B696-2EE83857309E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5" creationId="{EF7D1101-B291-9269-51AB-A2B738C73B9D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89" creationId="{2FF47130-F3A6-0313-CD92-FFB1AA37941F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0" creationId="{D90F912F-421A-51EB-E794-C6F021118402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1" creationId="{5BE7A5C0-FCD4-C151-654F-9664803BAA73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2" creationId="{4E435985-7487-4CA1-33CB-CFA9D93174EF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3" creationId="{C0AE928D-F96C-0C66-DA60-FD9E21BF45CB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4" creationId="{B42F6671-00B9-3E6D-79C2-8E4C12B0C184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5" creationId="{8C49408E-6B9A-D949-FD69-DA68DF17706A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7" creationId="{0214BD18-1869-6762-86C8-974F92B19E84}"/>
          </ac:spMkLst>
        </pc:spChg>
        <pc:spChg chg="del">
          <ac:chgData name="Kim Ji Hyeok" userId="8309d3536c33bced" providerId="LiveId" clId="{E8E4B962-0B25-46ED-8057-80BD44F9AEDC}" dt="2022-05-29T06:00:20.107" v="1203" actId="478"/>
          <ac:spMkLst>
            <pc:docMk/>
            <pc:sldMk cId="1120495729" sldId="738"/>
            <ac:spMk id="99" creationId="{DF23ADA1-167D-2F18-1BC6-2A4E3537979F}"/>
          </ac:spMkLst>
        </pc:spChg>
        <pc:spChg chg="add del mod">
          <ac:chgData name="Kim Ji Hyeok" userId="8309d3536c33bced" providerId="LiveId" clId="{E8E4B962-0B25-46ED-8057-80BD44F9AEDC}" dt="2022-05-29T06:00:42.966" v="1205"/>
          <ac:spMkLst>
            <pc:docMk/>
            <pc:sldMk cId="1120495729" sldId="738"/>
            <ac:spMk id="101" creationId="{F43923A7-6B4C-3D1F-D4A6-A97E4ADAB098}"/>
          </ac:spMkLst>
        </pc:spChg>
        <pc:spChg chg="add del mod">
          <ac:chgData name="Kim Ji Hyeok" userId="8309d3536c33bced" providerId="LiveId" clId="{E8E4B962-0B25-46ED-8057-80BD44F9AEDC}" dt="2022-05-29T06:00:42.966" v="1205"/>
          <ac:spMkLst>
            <pc:docMk/>
            <pc:sldMk cId="1120495729" sldId="738"/>
            <ac:spMk id="103" creationId="{14727885-D760-D644-BA73-A659A63ED2DB}"/>
          </ac:spMkLst>
        </pc:spChg>
        <pc:spChg chg="add del mod">
          <ac:chgData name="Kim Ji Hyeok" userId="8309d3536c33bced" providerId="LiveId" clId="{E8E4B962-0B25-46ED-8057-80BD44F9AEDC}" dt="2022-05-29T06:07:18.155" v="1267" actId="478"/>
          <ac:spMkLst>
            <pc:docMk/>
            <pc:sldMk cId="1120495729" sldId="738"/>
            <ac:spMk id="105" creationId="{CC4E9483-4932-C3C9-D63A-18E877F30F6B}"/>
          </ac:spMkLst>
        </pc:spChg>
        <pc:spChg chg="add del mod">
          <ac:chgData name="Kim Ji Hyeok" userId="8309d3536c33bced" providerId="LiveId" clId="{E8E4B962-0B25-46ED-8057-80BD44F9AEDC}" dt="2022-05-29T06:07:18.155" v="1267" actId="478"/>
          <ac:spMkLst>
            <pc:docMk/>
            <pc:sldMk cId="1120495729" sldId="738"/>
            <ac:spMk id="106" creationId="{C2D6D717-2FEB-EADE-2520-F13AC52A8980}"/>
          </ac:spMkLst>
        </pc:spChg>
        <pc:spChg chg="add mod">
          <ac:chgData name="Kim Ji Hyeok" userId="8309d3536c33bced" providerId="LiveId" clId="{E8E4B962-0B25-46ED-8057-80BD44F9AEDC}" dt="2022-05-29T06:07:42.113" v="1271" actId="1038"/>
          <ac:spMkLst>
            <pc:docMk/>
            <pc:sldMk cId="1120495729" sldId="738"/>
            <ac:spMk id="108" creationId="{1829F60B-1849-44A2-8AB5-A4A3F2C39568}"/>
          </ac:spMkLst>
        </pc:spChg>
        <pc:spChg chg="add mod">
          <ac:chgData name="Kim Ji Hyeok" userId="8309d3536c33bced" providerId="LiveId" clId="{E8E4B962-0B25-46ED-8057-80BD44F9AEDC}" dt="2022-05-29T07:03:33.246" v="1697" actId="20577"/>
          <ac:spMkLst>
            <pc:docMk/>
            <pc:sldMk cId="1120495729" sldId="738"/>
            <ac:spMk id="109" creationId="{2448B2FE-732B-17E0-34BB-352C46F9A3FD}"/>
          </ac:spMkLst>
        </pc:spChg>
        <pc:spChg chg="add mod">
          <ac:chgData name="Kim Ji Hyeok" userId="8309d3536c33bced" providerId="LiveId" clId="{E8E4B962-0B25-46ED-8057-80BD44F9AEDC}" dt="2022-05-29T06:04:48.201" v="1265" actId="14100"/>
          <ac:spMkLst>
            <pc:docMk/>
            <pc:sldMk cId="1120495729" sldId="738"/>
            <ac:spMk id="110" creationId="{B427D7B7-DC2C-5D31-7C93-88CBE0427558}"/>
          </ac:spMkLst>
        </pc:spChg>
        <pc:spChg chg="add mod">
          <ac:chgData name="Kim Ji Hyeok" userId="8309d3536c33bced" providerId="LiveId" clId="{E8E4B962-0B25-46ED-8057-80BD44F9AEDC}" dt="2022-05-29T06:07:22.511" v="1269" actId="1076"/>
          <ac:spMkLst>
            <pc:docMk/>
            <pc:sldMk cId="1120495729" sldId="738"/>
            <ac:spMk id="112" creationId="{A33B15BD-4299-CBA0-B409-B014DD8F5792}"/>
          </ac:spMkLst>
        </pc:spChg>
        <pc:spChg chg="add mod">
          <ac:chgData name="Kim Ji Hyeok" userId="8309d3536c33bced" providerId="LiveId" clId="{E8E4B962-0B25-46ED-8057-80BD44F9AEDC}" dt="2022-05-29T06:07:22.511" v="1269" actId="1076"/>
          <ac:spMkLst>
            <pc:docMk/>
            <pc:sldMk cId="1120495729" sldId="738"/>
            <ac:spMk id="113" creationId="{1A5C7553-936D-792A-08AA-D8E6828C0844}"/>
          </ac:spMkLst>
        </pc:spChg>
        <pc:grpChg chg="del">
          <ac:chgData name="Kim Ji Hyeok" userId="8309d3536c33bced" providerId="LiveId" clId="{E8E4B962-0B25-46ED-8057-80BD44F9AEDC}" dt="2022-05-29T06:00:20.107" v="1203" actId="478"/>
          <ac:grpSpMkLst>
            <pc:docMk/>
            <pc:sldMk cId="1120495729" sldId="738"/>
            <ac:grpSpMk id="3" creationId="{2D1B515C-1202-9CC6-D122-DBEDC6ADD4A5}"/>
          </ac:grpSpMkLst>
        </pc:grpChg>
        <pc:graphicFrameChg chg="add del mod">
          <ac:chgData name="Kim Ji Hyeok" userId="8309d3536c33bced" providerId="LiveId" clId="{E8E4B962-0B25-46ED-8057-80BD44F9AEDC}" dt="2022-05-29T06:00:42.966" v="1205"/>
          <ac:graphicFrameMkLst>
            <pc:docMk/>
            <pc:sldMk cId="1120495729" sldId="738"/>
            <ac:graphicFrameMk id="100" creationId="{9822C454-23A1-B18F-E9F7-24740C024EF1}"/>
          </ac:graphicFrameMkLst>
        </pc:graphicFrameChg>
        <pc:graphicFrameChg chg="add del mod">
          <ac:chgData name="Kim Ji Hyeok" userId="8309d3536c33bced" providerId="LiveId" clId="{E8E4B962-0B25-46ED-8057-80BD44F9AEDC}" dt="2022-05-29T06:00:42.966" v="1205"/>
          <ac:graphicFrameMkLst>
            <pc:docMk/>
            <pc:sldMk cId="1120495729" sldId="738"/>
            <ac:graphicFrameMk id="102" creationId="{975968B0-0181-DA4F-7D0A-B8232E15A43B}"/>
          </ac:graphicFrameMkLst>
        </pc:graphicFrameChg>
        <pc:graphicFrameChg chg="add del mod modGraphic">
          <ac:chgData name="Kim Ji Hyeok" userId="8309d3536c33bced" providerId="LiveId" clId="{E8E4B962-0B25-46ED-8057-80BD44F9AEDC}" dt="2022-05-29T06:07:18.155" v="1267" actId="478"/>
          <ac:graphicFrameMkLst>
            <pc:docMk/>
            <pc:sldMk cId="1120495729" sldId="738"/>
            <ac:graphicFrameMk id="104" creationId="{D0A36245-0E5A-0DB5-1C7B-0B62FF561FE2}"/>
          </ac:graphicFrameMkLst>
        </pc:graphicFrameChg>
        <pc:graphicFrameChg chg="add mod">
          <ac:chgData name="Kim Ji Hyeok" userId="8309d3536c33bced" providerId="LiveId" clId="{E8E4B962-0B25-46ED-8057-80BD44F9AEDC}" dt="2022-05-29T06:07:42.113" v="1271" actId="1038"/>
          <ac:graphicFrameMkLst>
            <pc:docMk/>
            <pc:sldMk cId="1120495729" sldId="738"/>
            <ac:graphicFrameMk id="107" creationId="{3A44CA84-4589-6469-41A2-C55833A606C3}"/>
          </ac:graphicFrameMkLst>
        </pc:graphicFrameChg>
        <pc:graphicFrameChg chg="add mod modGraphic">
          <ac:chgData name="Kim Ji Hyeok" userId="8309d3536c33bced" providerId="LiveId" clId="{E8E4B962-0B25-46ED-8057-80BD44F9AEDC}" dt="2022-05-29T06:09:38.277" v="1272" actId="113"/>
          <ac:graphicFrameMkLst>
            <pc:docMk/>
            <pc:sldMk cId="1120495729" sldId="738"/>
            <ac:graphicFrameMk id="111" creationId="{94AD8357-E32B-1CEB-536B-CEF4AE2E99E0}"/>
          </ac:graphicFrameMkLst>
        </pc:graphicFrame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54" creationId="{52031A75-88EF-6EC9-5FBC-B23D652C79A6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59" creationId="{B35B9C71-B2F5-5D12-138D-AC8D12E8D9A4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60" creationId="{BED2A641-6DE1-D0C4-36AD-266FA4C42A60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66" creationId="{BE4270E7-B6DF-7F1E-91FD-75C18D210A79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86" creationId="{EE0A9713-B98E-F444-215B-CDE6DD0302FC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87" creationId="{7AE42826-9071-26D0-7CBF-4691521E63B5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88" creationId="{1E2B42BC-EAB8-05E2-D056-C1D818ACD0FD}"/>
          </ac:cxnSpMkLst>
        </pc:cxnChg>
        <pc:cxnChg chg="del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96" creationId="{A6C34903-BAF7-FE6B-C15C-AD0B9CA0C59F}"/>
          </ac:cxnSpMkLst>
        </pc:cxnChg>
        <pc:cxnChg chg="del mod">
          <ac:chgData name="Kim Ji Hyeok" userId="8309d3536c33bced" providerId="LiveId" clId="{E8E4B962-0B25-46ED-8057-80BD44F9AEDC}" dt="2022-05-29T06:00:20.107" v="1203" actId="478"/>
          <ac:cxnSpMkLst>
            <pc:docMk/>
            <pc:sldMk cId="1120495729" sldId="738"/>
            <ac:cxnSpMk id="98" creationId="{1629AEE8-6AEE-3E98-D280-E051C00F33A3}"/>
          </ac:cxnSpMkLst>
        </pc:cxnChg>
      </pc:sldChg>
      <pc:sldChg chg="new del">
        <pc:chgData name="Kim Ji Hyeok" userId="8309d3536c33bced" providerId="LiveId" clId="{E8E4B962-0B25-46ED-8057-80BD44F9AEDC}" dt="2022-05-29T06:00:14.521" v="1201" actId="680"/>
        <pc:sldMkLst>
          <pc:docMk/>
          <pc:sldMk cId="3025708894" sldId="738"/>
        </pc:sldMkLst>
      </pc:sldChg>
      <pc:sldChg chg="addSp delSp modSp add mod">
        <pc:chgData name="Kim Ji Hyeok" userId="8309d3536c33bced" providerId="LiveId" clId="{E8E4B962-0B25-46ED-8057-80BD44F9AEDC}" dt="2022-05-29T06:25:30.202" v="1682" actId="20577"/>
        <pc:sldMkLst>
          <pc:docMk/>
          <pc:sldMk cId="3423541651" sldId="739"/>
        </pc:sldMkLst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22" creationId="{56063EA6-FA74-ECA7-4E21-516165F08AD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23" creationId="{2422894C-6223-AEFF-86A5-2E700B553E17}"/>
          </ac:spMkLst>
        </pc:spChg>
        <pc:spChg chg="mod">
          <ac:chgData name="Kim Ji Hyeok" userId="8309d3536c33bced" providerId="LiveId" clId="{E8E4B962-0B25-46ED-8057-80BD44F9AEDC}" dt="2022-05-29T06:25:14.224" v="1679" actId="20577"/>
          <ac:spMkLst>
            <pc:docMk/>
            <pc:sldMk cId="3423541651" sldId="739"/>
            <ac:spMk id="25" creationId="{694DD0C7-2731-DE7D-87AD-9D75A69C99FC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69" creationId="{4353C538-97F2-46C1-5142-CA12266AF7B8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70" creationId="{EE11C4F4-41AC-BEA9-6250-C3F0806B2497}"/>
          </ac:spMkLst>
        </pc:spChg>
        <pc:spChg chg="add mod">
          <ac:chgData name="Kim Ji Hyeok" userId="8309d3536c33bced" providerId="LiveId" clId="{E8E4B962-0B25-46ED-8057-80BD44F9AEDC}" dt="2022-05-29T06:25:22.196" v="1681" actId="1036"/>
          <ac:spMkLst>
            <pc:docMk/>
            <pc:sldMk cId="3423541651" sldId="739"/>
            <ac:spMk id="71" creationId="{4DDE64A5-0DC3-29D6-7647-0E399E0DC3B5}"/>
          </ac:spMkLst>
        </pc:spChg>
        <pc:spChg chg="add del mod">
          <ac:chgData name="Kim Ji Hyeok" userId="8309d3536c33bced" providerId="LiveId" clId="{E8E4B962-0B25-46ED-8057-80BD44F9AEDC}" dt="2022-05-29T06:24:02.100" v="1563" actId="478"/>
          <ac:spMkLst>
            <pc:docMk/>
            <pc:sldMk cId="3423541651" sldId="739"/>
            <ac:spMk id="72" creationId="{0B20FABA-4376-B5B1-51A1-1F474F51295D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73" creationId="{F256306A-B346-C75C-1887-6EECC1E4D8A9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74" creationId="{B526D612-F32E-464D-7D6A-7006676A2D1D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75" creationId="{AB7273EE-DECD-BE32-CCCC-E469855301D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76" creationId="{5734A260-2EE4-39B1-0547-1C01C308C12B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77" creationId="{5CB9A89E-E9F6-C4E8-5BF1-BB5128094A0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78" creationId="{71513477-ED15-0C41-11F6-7CC95D83F41F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79" creationId="{48276A75-CC64-0391-0C29-2D63C7DB6EA7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0" creationId="{116379C0-8341-553F-9512-06525F6CB930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1" creationId="{3FAC91D7-971A-CE18-67F2-8CA5D69F7D83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2" creationId="{E0F96FC0-86EE-FD13-FC8F-6FDDBBE326C7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3" creationId="{77E68934-6BB6-1B7C-EA9B-6D2C4FEB016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4" creationId="{3D52C146-B7CC-78C6-7863-D837C57C62BE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5" creationId="{4BF949AF-DE59-87F6-F6A8-B73C575D0604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6" creationId="{77B72644-8C31-2652-743D-FBBB343801B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7" creationId="{E77B101E-2EF8-5A89-80FD-EA0BD8946FFD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88" creationId="{4D0F0A66-6EF8-70FF-C336-BFA3FE0748FA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2" creationId="{ABF5BF80-50CE-8BDF-F08B-DF89C3CEE7E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3" creationId="{70BBBABF-3192-F8D8-C40F-F65DAFCBE09B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4" creationId="{3B2FCA19-AB53-84B1-CF02-8DC1AE758CE0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5" creationId="{D39807EF-8591-7620-10D8-9A431077C8E4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6" creationId="{C2CD28E5-9254-A98C-8FE5-C2E43D600E4E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7" creationId="{C844FBFC-D2E9-AAD9-0728-CA5F13B99E1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98" creationId="{7C6FF78A-AA2C-607D-F1CC-C9E317D7641C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0" creationId="{B4CBBCF5-0AF4-EB4B-091A-BFF82F4123EB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2" creationId="{DDC5D71F-7830-4E9B-714A-E5B531FB7951}"/>
          </ac:spMkLst>
        </pc:spChg>
        <pc:spChg chg="add del mod">
          <ac:chgData name="Kim Ji Hyeok" userId="8309d3536c33bced" providerId="LiveId" clId="{E8E4B962-0B25-46ED-8057-80BD44F9AEDC}" dt="2022-05-29T06:24:17.034" v="1600" actId="478"/>
          <ac:spMkLst>
            <pc:docMk/>
            <pc:sldMk cId="3423541651" sldId="739"/>
            <ac:spMk id="103" creationId="{AC2CD861-FDB4-EEF3-25B2-7E0B778F901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4" creationId="{9CF4B4DF-A84E-EAE8-8C27-991622827972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5" creationId="{1DE48AE6-B97E-0D6B-8902-F53D80F1A367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6" creationId="{5225BD1D-980D-0B23-EB4E-88BA397BDED3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7" creationId="{7A38D7E8-3500-A5D4-A769-795C787CCC35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8" creationId="{3CED087C-8F51-1882-001D-1F2153327864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09" creationId="{C9C35754-F429-05FA-F696-AA167A9B7E5D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0" creationId="{8844958A-2C79-E2D2-9E88-B17667F455C5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1" creationId="{EDFC6E0D-D9EE-7E51-64C7-B0BE1B8CDD82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2" creationId="{C6A2F0E0-A2AC-1843-0118-9B4298F02A8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3" creationId="{4239034F-C80B-18D1-03AE-A241527D8525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4" creationId="{D1C35CCA-6ABD-31A2-44CF-6279AF8C4035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5" creationId="{47084406-8B7B-F777-9095-6995A9FC4296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16" creationId="{3D94212B-4E7F-B590-A88D-4995808C9C8B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0" creationId="{C171CEE4-5FB6-3C86-CD2F-E4170DAB8D6E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1" creationId="{5ECA2110-A715-89A6-E3CB-5422300C2581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2" creationId="{E2B79CC0-6565-B095-2B00-B45E355CC187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3" creationId="{CF6D402D-F385-D3FD-134B-3134CEBA714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4" creationId="{EF431E13-E355-C978-AC5E-772CFBB85C7D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5" creationId="{01AEC5D5-CBB4-31C2-EBE4-CB24C318EF69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6" creationId="{94A1E5DC-7144-C0F6-9773-02244074D754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28" creationId="{E20B2CC1-EE0F-19DC-7013-21C66C5D14DD}"/>
          </ac:spMkLst>
        </pc:spChg>
        <pc:spChg chg="del">
          <ac:chgData name="Kim Ji Hyeok" userId="8309d3536c33bced" providerId="LiveId" clId="{E8E4B962-0B25-46ED-8057-80BD44F9AEDC}" dt="2022-05-29T06:21:39.337" v="1361" actId="478"/>
          <ac:spMkLst>
            <pc:docMk/>
            <pc:sldMk cId="3423541651" sldId="739"/>
            <ac:spMk id="130" creationId="{AD383483-0362-ECB9-D78D-7674F236A15A}"/>
          </ac:spMkLst>
        </pc:spChg>
        <pc:spChg chg="del">
          <ac:chgData name="Kim Ji Hyeok" userId="8309d3536c33bced" providerId="LiveId" clId="{E8E4B962-0B25-46ED-8057-80BD44F9AEDC}" dt="2022-05-29T06:21:40.930" v="1362" actId="478"/>
          <ac:spMkLst>
            <pc:docMk/>
            <pc:sldMk cId="3423541651" sldId="739"/>
            <ac:spMk id="131" creationId="{C53397F2-D74E-4FD1-C5BE-C30BF77BE7F6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132" creationId="{AD77E00A-C54E-A7F4-8BA8-0FC2C2BD4F2D}"/>
          </ac:spMkLst>
        </pc:spChg>
        <pc:spChg chg="add mod">
          <ac:chgData name="Kim Ji Hyeok" userId="8309d3536c33bced" providerId="LiveId" clId="{E8E4B962-0B25-46ED-8057-80BD44F9AEDC}" dt="2022-05-29T06:25:30.202" v="1682" actId="20577"/>
          <ac:spMkLst>
            <pc:docMk/>
            <pc:sldMk cId="3423541651" sldId="739"/>
            <ac:spMk id="133" creationId="{A98F0FC6-84AC-EE85-5305-E5A9034D03AA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134" creationId="{E0C15118-62D9-F44E-7EF2-CB014CCD3720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135" creationId="{662F4134-2FDA-C85F-4EE4-194F83A459B4}"/>
          </ac:spMkLst>
        </pc:spChg>
        <pc:spChg chg="add mod">
          <ac:chgData name="Kim Ji Hyeok" userId="8309d3536c33bced" providerId="LiveId" clId="{E8E4B962-0B25-46ED-8057-80BD44F9AEDC}" dt="2022-05-29T06:25:19.132" v="1680" actId="1036"/>
          <ac:spMkLst>
            <pc:docMk/>
            <pc:sldMk cId="3423541651" sldId="739"/>
            <ac:spMk id="142" creationId="{506EF870-55D8-1A71-626B-381DF29AAF49}"/>
          </ac:spMkLst>
        </pc:sp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7" creationId="{20BF5DD1-D83E-6561-B775-DD497D338D31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89" creationId="{6E955EAC-405F-091C-391D-0FD28575472E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90" creationId="{06A66879-8969-556C-0B96-28AAD14E7073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91" creationId="{E1A76390-5409-5BA7-EA51-420936413671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99" creationId="{A7FD8774-E97C-9C41-F77B-ECC4F2C2F548}"/>
          </ac:cxnSpMkLst>
        </pc:cxnChg>
        <pc:cxnChg chg="del mod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01" creationId="{447CB3CA-5BB5-7FEF-0A0B-2008E95E26F6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17" creationId="{132DBCD0-8AD8-BD1E-A3C9-0B81F43BBDC8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18" creationId="{20EC51D6-F2DD-1EA8-1EB3-BD07C65DCBE7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19" creationId="{E13FE738-68BA-B23F-76FF-4A574807A15F}"/>
          </ac:cxnSpMkLst>
        </pc:cxnChg>
        <pc:cxnChg chg="del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27" creationId="{541F9AF5-0F0B-669D-3C81-444328DE7E4B}"/>
          </ac:cxnSpMkLst>
        </pc:cxnChg>
        <pc:cxnChg chg="del mod">
          <ac:chgData name="Kim Ji Hyeok" userId="8309d3536c33bced" providerId="LiveId" clId="{E8E4B962-0B25-46ED-8057-80BD44F9AEDC}" dt="2022-05-29T06:21:39.337" v="1361" actId="478"/>
          <ac:cxnSpMkLst>
            <pc:docMk/>
            <pc:sldMk cId="3423541651" sldId="739"/>
            <ac:cxnSpMk id="129" creationId="{075B2F9D-353A-8D8C-CD5E-03A574A418C1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36" creationId="{068AF223-311F-22A8-A760-FBA79D5C2423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37" creationId="{E49539CD-7C72-509D-90DA-147F80193596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38" creationId="{828DEEDC-573C-0CF7-0361-9EFB88892579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39" creationId="{849F80F0-059D-E546-68F8-7CEC6BF97D8A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40" creationId="{DFC36F99-90E6-0693-E37C-C4896C1A53C0}"/>
          </ac:cxnSpMkLst>
        </pc:cxnChg>
        <pc:cxnChg chg="add mod">
          <ac:chgData name="Kim Ji Hyeok" userId="8309d3536c33bced" providerId="LiveId" clId="{E8E4B962-0B25-46ED-8057-80BD44F9AEDC}" dt="2022-05-29T06:25:19.132" v="1680" actId="1036"/>
          <ac:cxnSpMkLst>
            <pc:docMk/>
            <pc:sldMk cId="3423541651" sldId="739"/>
            <ac:cxnSpMk id="141" creationId="{2195FADD-85AA-6FA2-2631-3186EC399D0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1A46-B403-434D-8AA7-BB20B496B7BC}" type="datetimeFigureOut">
              <a:rPr lang="ko-KR" altLang="en-US" smtClean="0"/>
              <a:pPr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BCDC3-F537-488A-8C87-6B616A7480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6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263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8CA8E-48BB-4688-B813-64FBF783FD6C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5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0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05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7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9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8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5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1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263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4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5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5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0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5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6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5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5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BCDC3-F537-488A-8C87-6B616A74805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20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FEA86-9745-4603-98FF-4FF557E2C08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5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EABC-30FD-40BB-98D2-2757C619F7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6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721-6EE0-4BF9-8CD6-A7434865B72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0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936104"/>
          </a:xfrm>
        </p:spPr>
        <p:txBody>
          <a:bodyPr>
            <a:normAutofit/>
          </a:bodyPr>
          <a:lstStyle>
            <a:lvl1pPr>
              <a:defRPr sz="360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4641379"/>
          </a:xfrm>
        </p:spPr>
        <p:txBody>
          <a:bodyPr/>
          <a:lstStyle>
            <a:lvl1pPr algn="just">
              <a:buClr>
                <a:srgbClr val="0070C0"/>
              </a:buClr>
              <a:buFont typeface="맑은 고딕" pitchFamily="50" charset="-127"/>
              <a:buChar char="▶"/>
              <a:defRPr sz="2400">
                <a:latin typeface="Helvetica" pitchFamily="34" charset="0"/>
                <a:cs typeface="Helvetica" pitchFamily="34" charset="0"/>
              </a:defRPr>
            </a:lvl1pPr>
            <a:lvl2pPr algn="just">
              <a:buClr>
                <a:srgbClr val="0070C0"/>
              </a:buClr>
              <a:buFont typeface="맑은 고딕" pitchFamily="50" charset="-127"/>
              <a:buChar char="▶"/>
              <a:defRPr sz="2000">
                <a:latin typeface="Helvetica" pitchFamily="34" charset="0"/>
                <a:cs typeface="Helvetica" pitchFamily="34" charset="0"/>
              </a:defRPr>
            </a:lvl2pPr>
            <a:lvl3pPr algn="just">
              <a:buClr>
                <a:srgbClr val="0070C0"/>
              </a:buClr>
              <a:defRPr sz="1600">
                <a:latin typeface="Helvetica" pitchFamily="34" charset="0"/>
                <a:cs typeface="Helvetica" pitchFamily="34" charset="0"/>
              </a:defRPr>
            </a:lvl3pPr>
            <a:lvl4pPr algn="just">
              <a:defRPr sz="1200">
                <a:latin typeface="Helvetica" pitchFamily="34" charset="0"/>
                <a:cs typeface="Helvetica" pitchFamily="34" charset="0"/>
              </a:defRPr>
            </a:lvl4pPr>
            <a:lvl5pPr algn="just">
              <a:defRPr sz="1000"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C3E4-B482-42DA-9EE7-6B617BE2623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73600" y="6356351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863419" y="980728"/>
            <a:ext cx="104651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60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840E-8E2C-40FC-979C-74A38538307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8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D8884-00D0-4B86-A759-018A469024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7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92AD1-2C0E-4408-9856-FAEDAC0F9FE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4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65EFB-8778-4314-BE97-6C3D86EDD7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9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CD69-0C57-47E6-9367-7BF733F70F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16213" y="6327531"/>
            <a:ext cx="3860800" cy="365125"/>
          </a:xfr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821942" y="6327531"/>
            <a:ext cx="548117" cy="365125"/>
          </a:xfrm>
        </p:spPr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0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B68-0F54-4BEC-B708-FB5680631D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2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AA08F-6739-4F57-86E1-CA13805C3CB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9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22162-E140-4B0B-BD66-C71C2BD9EFD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05E2-2798-42BA-A671-CB539E6F51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5413" y="6347009"/>
            <a:ext cx="4416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8064A2"/>
                </a:solidFill>
                <a:latin typeface="Helvetica" pitchFamily="34" charset="0"/>
                <a:cs typeface="Helvetica" pitchFamily="34" charset="0"/>
              </a:rPr>
              <a:t>C</a:t>
            </a:r>
            <a:r>
              <a:rPr lang="en-US" altLang="ko-KR" sz="1200" dirty="0">
                <a:solidFill>
                  <a:srgbClr val="92D050"/>
                </a:solidFill>
                <a:latin typeface="Helvetica" pitchFamily="34" charset="0"/>
                <a:cs typeface="Helvetica" pitchFamily="34" charset="0"/>
              </a:rPr>
              <a:t>o</a:t>
            </a:r>
            <a:r>
              <a:rPr lang="en-US" altLang="ko-KR" sz="12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mputational </a:t>
            </a:r>
            <a:r>
              <a:rPr lang="en-US" altLang="ko-KR" sz="1200" dirty="0" err="1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N</a:t>
            </a:r>
            <a:r>
              <a:rPr lang="en-US" altLang="ko-KR" sz="1200" dirty="0" err="1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euro</a:t>
            </a:r>
            <a:r>
              <a:rPr lang="en-US" altLang="ko-KR" sz="1200" dirty="0" err="1">
                <a:solidFill>
                  <a:srgbClr val="4F81BD"/>
                </a:solidFill>
                <a:latin typeface="Helvetica" pitchFamily="34" charset="0"/>
                <a:cs typeface="Helvetica" pitchFamily="34" charset="0"/>
              </a:rPr>
              <a:t>E</a:t>
            </a:r>
            <a:r>
              <a:rPr lang="en-US" altLang="ko-KR" sz="1200" dirty="0" err="1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ngineering</a:t>
            </a:r>
            <a:r>
              <a:rPr lang="en-US" altLang="ko-KR" sz="12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 (</a:t>
            </a:r>
            <a:r>
              <a:rPr lang="en-US" altLang="ko-KR" sz="1200" dirty="0" err="1">
                <a:solidFill>
                  <a:srgbClr val="8064A2"/>
                </a:solidFill>
                <a:latin typeface="Helvetica" pitchFamily="34" charset="0"/>
                <a:cs typeface="Helvetica" pitchFamily="34" charset="0"/>
              </a:rPr>
              <a:t>C</a:t>
            </a:r>
            <a:r>
              <a:rPr lang="en-US" altLang="ko-KR" sz="1200" dirty="0" err="1">
                <a:solidFill>
                  <a:srgbClr val="9BBB59"/>
                </a:solidFill>
                <a:latin typeface="Helvetica" pitchFamily="34" charset="0"/>
                <a:cs typeface="Helvetica" pitchFamily="34" charset="0"/>
              </a:rPr>
              <a:t>o</a:t>
            </a:r>
            <a:r>
              <a:rPr lang="en-US" altLang="ko-KR" sz="1200" dirty="0" err="1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N</a:t>
            </a:r>
            <a:r>
              <a:rPr lang="en-US" altLang="ko-KR" sz="1200" dirty="0" err="1">
                <a:solidFill>
                  <a:srgbClr val="4F81BD"/>
                </a:solidFill>
                <a:latin typeface="Helvetica" pitchFamily="34" charset="0"/>
                <a:cs typeface="Helvetica" pitchFamily="34" charset="0"/>
              </a:rPr>
              <a:t>E</a:t>
            </a:r>
            <a:r>
              <a:rPr lang="en-US" altLang="ko-KR" sz="1200" dirty="0">
                <a:solidFill>
                  <a:prstClr val="black"/>
                </a:solidFill>
                <a:latin typeface="Helvetica" pitchFamily="34" charset="0"/>
                <a:cs typeface="Helvetica" pitchFamily="34" charset="0"/>
              </a:rPr>
              <a:t>) Lab.</a:t>
            </a:r>
            <a:endParaRPr lang="ko-KR" altLang="en-US" sz="1200" dirty="0">
              <a:solidFill>
                <a:prstClr val="black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4" name="Picture 8" descr="CoNE lab logo (mini size)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328" y="6165105"/>
            <a:ext cx="720000" cy="640804"/>
          </a:xfrm>
          <a:prstGeom prst="rect">
            <a:avLst/>
          </a:prstGeom>
          <a:noFill/>
        </p:spPr>
      </p:pic>
      <p:pic>
        <p:nvPicPr>
          <p:cNvPr id="15" name="Picture 2" descr="E:\kjy\2012\20. 바이오및뇌공학 경시대회\symbol_03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31" y="6165105"/>
            <a:ext cx="720080" cy="64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E:\kjy\2012\20. 바이오및뇌공학 경시대회\logo_04.jpg"/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4"/>
          <a:stretch/>
        </p:blipFill>
        <p:spPr bwMode="auto">
          <a:xfrm>
            <a:off x="9456373" y="6396123"/>
            <a:ext cx="2400000" cy="1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89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5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5644" y="3440812"/>
            <a:ext cx="3096344" cy="360040"/>
          </a:xfrm>
        </p:spPr>
        <p:txBody>
          <a:bodyPr anchor="ctr">
            <a:no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2017030828 </a:t>
            </a:r>
            <a:r>
              <a:rPr lang="en-US" altLang="ko-K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Jihyeok</a:t>
            </a:r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Kim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0056440" y="3402712"/>
            <a:ext cx="1869787" cy="43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prstClr val="black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2022.06.20.</a:t>
            </a:r>
            <a:endParaRPr lang="ko-KR" altLang="en-US" sz="1800" dirty="0">
              <a:solidFill>
                <a:prstClr val="blac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 flipV="1">
            <a:off x="263352" y="3356993"/>
            <a:ext cx="11809312" cy="45719"/>
          </a:xfrm>
          <a:prstGeom prst="rect">
            <a:avLst/>
          </a:prstGeom>
          <a:gradFill>
            <a:gsLst>
              <a:gs pos="49600">
                <a:schemeClr val="tx1"/>
              </a:gs>
              <a:gs pos="0">
                <a:srgbClr val="333333">
                  <a:alpha val="0"/>
                </a:srgbClr>
              </a:gs>
              <a:gs pos="100000">
                <a:srgbClr val="5F5F5F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424" y="1412776"/>
            <a:ext cx="1058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EEG-based Reading Skill Evaluation Model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5860" y="300858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</a:t>
            </a:r>
            <a:r>
              <a:rPr lang="en-US" altLang="ko-KR" sz="1600" dirty="0"/>
              <a:t>. – </a:t>
            </a:r>
            <a:r>
              <a:rPr lang="ko-KR" altLang="en-US" sz="1600" dirty="0"/>
              <a:t>임창환 교수님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6886" y="1935996"/>
            <a:ext cx="4602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Biomedical Engineering Capstone Design I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68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Methods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Model I, II</a:t>
            </a:r>
            <a:r>
              <a:rPr lang="en-US" altLang="ko-KR" b="1"/>
              <a:t>, </a:t>
            </a:r>
            <a:r>
              <a:rPr lang="en-US" altLang="ko-KR" b="1" smtClean="0"/>
              <a:t>III: </a:t>
            </a:r>
            <a:r>
              <a:rPr lang="en-US" altLang="ko-KR" b="1" dirty="0"/>
              <a:t>CNN + RNN Model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Hyperparameters setting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AdamW (Lr = 0.000625), learning rate scheduler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/>
              <a:t>early </a:t>
            </a:r>
            <a:r>
              <a:rPr lang="en-US" altLang="ko-KR" dirty="0"/>
              <a:t>s</a:t>
            </a:r>
            <a:r>
              <a:rPr lang="en-US" altLang="ko-KR" sz="1800" dirty="0"/>
              <a:t>topping with patience 5, 10 epochs warming up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5082" y="3319393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Data Augmentation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DE82E65-200F-49CA-BFF1-613F8B47A608}"/>
              </a:ext>
            </a:extLst>
          </p:cNvPr>
          <p:cNvSpPr txBox="1"/>
          <p:nvPr/>
        </p:nvSpPr>
        <p:spPr>
          <a:xfrm>
            <a:off x="911424" y="3657373"/>
            <a:ext cx="59046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STFT (Short-Time Fourier Transform) based recombination </a:t>
            </a:r>
            <a:r>
              <a:rPr lang="ko-KR" altLang="en-US" sz="1600" dirty="0"/>
              <a:t>방법을 이용하여 데이터 증강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각 채널 별로 </a:t>
            </a:r>
            <a:r>
              <a:rPr lang="en-US" altLang="ko-KR" sz="1600" dirty="0"/>
              <a:t>time-frequency domain</a:t>
            </a:r>
            <a:r>
              <a:rPr lang="ko-KR" altLang="en-US" sz="1600" dirty="0"/>
              <a:t>에서 서로 다른 </a:t>
            </a:r>
            <a:r>
              <a:rPr lang="en-US" altLang="ko-KR" sz="1600" dirty="0"/>
              <a:t>trial</a:t>
            </a:r>
            <a:r>
              <a:rPr lang="ko-KR" altLang="en-US" sz="1600" dirty="0"/>
              <a:t>의 데이터를 </a:t>
            </a:r>
            <a:r>
              <a:rPr lang="ko-KR" altLang="en-US" sz="1600" dirty="0" err="1"/>
              <a:t>재조합하여</a:t>
            </a:r>
            <a:r>
              <a:rPr lang="ko-KR" altLang="en-US" sz="1600" dirty="0"/>
              <a:t> 새로운 </a:t>
            </a:r>
            <a:r>
              <a:rPr lang="en-US" altLang="ko-KR" sz="1600" dirty="0"/>
              <a:t>artificial</a:t>
            </a:r>
            <a:r>
              <a:rPr lang="ko-KR" altLang="en-US" sz="1600" dirty="0"/>
              <a:t> </a:t>
            </a:r>
            <a:r>
              <a:rPr lang="en-US" altLang="ko-KR" sz="1600" dirty="0"/>
              <a:t>trial data </a:t>
            </a:r>
            <a:r>
              <a:rPr lang="ko-KR" altLang="en-US" sz="1600" dirty="0"/>
              <a:t>생성</a:t>
            </a:r>
            <a:endParaRPr lang="en-US" altLang="ko-KR" sz="16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3389127"/>
            <a:ext cx="4307979" cy="28481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70448" y="6243821"/>
            <a:ext cx="83529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Source: F. </a:t>
            </a:r>
            <a:r>
              <a:rPr lang="en-US" altLang="ko-KR" sz="900" dirty="0" err="1"/>
              <a:t>Lotte</a:t>
            </a:r>
            <a:r>
              <a:rPr lang="en-US" altLang="ko-KR" sz="900" dirty="0"/>
              <a:t> et al., "A review of classification algorithms for EEG-based brain–computer interfaces: A 10 year update", </a:t>
            </a:r>
            <a:r>
              <a:rPr lang="en-US" altLang="ko-KR" sz="900" i="1" dirty="0"/>
              <a:t>J. Neural Eng.</a:t>
            </a:r>
            <a:r>
              <a:rPr lang="en-US" altLang="ko-KR" sz="900" dirty="0"/>
              <a:t>, vol. 15, no. 3, 2018.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5389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Result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Model I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6AF77A-6D50-92A0-D583-A55AB4AFA284}"/>
              </a:ext>
            </a:extLst>
          </p:cNvPr>
          <p:cNvSpPr/>
          <p:nvPr/>
        </p:nvSpPr>
        <p:spPr>
          <a:xfrm>
            <a:off x="1711330" y="1852018"/>
            <a:ext cx="1224136" cy="439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xmlns="" id="{9E5180A2-312E-F30A-3EC2-DC9AB2C1F842}"/>
              </a:ext>
            </a:extLst>
          </p:cNvPr>
          <p:cNvSpPr/>
          <p:nvPr/>
        </p:nvSpPr>
        <p:spPr>
          <a:xfrm flipH="1">
            <a:off x="1783338" y="2867325"/>
            <a:ext cx="1152128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AC1F3F9-1A88-F0A4-EFAD-090618A38FCC}"/>
              </a:ext>
            </a:extLst>
          </p:cNvPr>
          <p:cNvSpPr txBox="1"/>
          <p:nvPr/>
        </p:nvSpPr>
        <p:spPr>
          <a:xfrm>
            <a:off x="1419360" y="193405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551A96C-C19A-59D3-4AEA-09C063116B24}"/>
              </a:ext>
            </a:extLst>
          </p:cNvPr>
          <p:cNvSpPr txBox="1"/>
          <p:nvPr/>
        </p:nvSpPr>
        <p:spPr>
          <a:xfrm>
            <a:off x="2092747" y="232596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F918C99-4CD4-E4A0-F879-A516C3355C7F}"/>
              </a:ext>
            </a:extLst>
          </p:cNvPr>
          <p:cNvSpPr txBox="1"/>
          <p:nvPr/>
        </p:nvSpPr>
        <p:spPr>
          <a:xfrm>
            <a:off x="1491368" y="2917860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2EB04AC-C069-54C4-9DE5-A91465BCFB7E}"/>
              </a:ext>
            </a:extLst>
          </p:cNvPr>
          <p:cNvSpPr txBox="1"/>
          <p:nvPr/>
        </p:nvSpPr>
        <p:spPr>
          <a:xfrm>
            <a:off x="2164755" y="3403431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21AD902-7C35-4A55-D816-29F068E014D5}"/>
              </a:ext>
            </a:extLst>
          </p:cNvPr>
          <p:cNvSpPr txBox="1"/>
          <p:nvPr/>
        </p:nvSpPr>
        <p:spPr>
          <a:xfrm>
            <a:off x="1588691" y="328448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E5B9C9F0-8A35-9D40-49B0-B42DF38FB7AA}"/>
              </a:ext>
            </a:extLst>
          </p:cNvPr>
          <p:cNvSpPr/>
          <p:nvPr/>
        </p:nvSpPr>
        <p:spPr>
          <a:xfrm flipH="1">
            <a:off x="1783338" y="4017657"/>
            <a:ext cx="1296144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39BC4D3-4E51-FAB3-657C-0E3BFD8288A8}"/>
              </a:ext>
            </a:extLst>
          </p:cNvPr>
          <p:cNvSpPr txBox="1"/>
          <p:nvPr/>
        </p:nvSpPr>
        <p:spPr>
          <a:xfrm>
            <a:off x="1588691" y="4081135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E7039E-1C56-6335-A630-800C6D99C4C3}"/>
              </a:ext>
            </a:extLst>
          </p:cNvPr>
          <p:cNvSpPr txBox="1"/>
          <p:nvPr/>
        </p:nvSpPr>
        <p:spPr>
          <a:xfrm>
            <a:off x="2236763" y="426752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xmlns="" id="{7F503D44-6B3C-F8A2-37DA-AAB03182D298}"/>
              </a:ext>
            </a:extLst>
          </p:cNvPr>
          <p:cNvSpPr/>
          <p:nvPr/>
        </p:nvSpPr>
        <p:spPr>
          <a:xfrm flipH="1">
            <a:off x="2007180" y="4920263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7291D2A-E53E-5084-8BD0-1E7BDF304B78}"/>
              </a:ext>
            </a:extLst>
          </p:cNvPr>
          <p:cNvSpPr txBox="1"/>
          <p:nvPr/>
        </p:nvSpPr>
        <p:spPr>
          <a:xfrm>
            <a:off x="1848525" y="4963482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09F5F93-D822-C968-1914-7E13749E6519}"/>
              </a:ext>
            </a:extLst>
          </p:cNvPr>
          <p:cNvSpPr txBox="1"/>
          <p:nvPr/>
        </p:nvSpPr>
        <p:spPr>
          <a:xfrm>
            <a:off x="2265958" y="513628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AA977291-1D44-4C74-1027-669527A96515}"/>
              </a:ext>
            </a:extLst>
          </p:cNvPr>
          <p:cNvCxnSpPr/>
          <p:nvPr/>
        </p:nvCxnSpPr>
        <p:spPr>
          <a:xfrm>
            <a:off x="2359402" y="2545559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4DE0C1D3-FB3C-2203-0C17-CD5715BDC579}"/>
              </a:ext>
            </a:extLst>
          </p:cNvPr>
          <p:cNvCxnSpPr/>
          <p:nvPr/>
        </p:nvCxnSpPr>
        <p:spPr>
          <a:xfrm>
            <a:off x="2371543" y="3697687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807B61D-FE23-BFCD-CAF7-EF01BAC22B16}"/>
              </a:ext>
            </a:extLst>
          </p:cNvPr>
          <p:cNvCxnSpPr/>
          <p:nvPr/>
        </p:nvCxnSpPr>
        <p:spPr>
          <a:xfrm>
            <a:off x="2357805" y="4561783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51EA111-9E7B-0EFE-0A8B-427E701EEB06}"/>
              </a:ext>
            </a:extLst>
          </p:cNvPr>
          <p:cNvSpPr txBox="1"/>
          <p:nvPr/>
        </p:nvSpPr>
        <p:spPr>
          <a:xfrm>
            <a:off x="373274" y="2335963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(temporal)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25ED2D7-9F17-D99A-88FE-418BDB099551}"/>
              </a:ext>
            </a:extLst>
          </p:cNvPr>
          <p:cNvSpPr txBox="1"/>
          <p:nvPr/>
        </p:nvSpPr>
        <p:spPr>
          <a:xfrm>
            <a:off x="395510" y="3497325"/>
            <a:ext cx="88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(Spatial)</a:t>
            </a:r>
          </a:p>
          <a:p>
            <a:pPr algn="ctr"/>
            <a:r>
              <a:rPr lang="en-US" altLang="ko-KR" sz="1000" dirty="0"/>
              <a:t>+ Square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F89AAF4-690A-DF5E-840D-664A20DD3ECC}"/>
              </a:ext>
            </a:extLst>
          </p:cNvPr>
          <p:cNvSpPr txBox="1"/>
          <p:nvPr/>
        </p:nvSpPr>
        <p:spPr>
          <a:xfrm>
            <a:off x="395510" y="4449045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Mean Pooling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A2C345E6-E0F2-354E-38EE-46153F8739C4}"/>
              </a:ext>
            </a:extLst>
          </p:cNvPr>
          <p:cNvSpPr/>
          <p:nvPr/>
        </p:nvSpPr>
        <p:spPr>
          <a:xfrm>
            <a:off x="1343472" y="1700808"/>
            <a:ext cx="5760640" cy="44794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xmlns="" id="{83C4CE5B-DCE2-0B5E-593A-63B39DA0FFA5}"/>
              </a:ext>
            </a:extLst>
          </p:cNvPr>
          <p:cNvSpPr/>
          <p:nvPr/>
        </p:nvSpPr>
        <p:spPr>
          <a:xfrm flipH="1">
            <a:off x="2005997" y="5696380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27E4EFB-1A6F-93C5-EB1D-D86C6961BB12}"/>
              </a:ext>
            </a:extLst>
          </p:cNvPr>
          <p:cNvSpPr txBox="1"/>
          <p:nvPr/>
        </p:nvSpPr>
        <p:spPr>
          <a:xfrm>
            <a:off x="1784335" y="5739599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28793B6-0E3D-CE03-40DC-270B9273D461}"/>
              </a:ext>
            </a:extLst>
          </p:cNvPr>
          <p:cNvSpPr txBox="1"/>
          <p:nvPr/>
        </p:nvSpPr>
        <p:spPr>
          <a:xfrm>
            <a:off x="2248801" y="5928955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4BB97024-E076-0F0D-5116-84055C8A1984}"/>
              </a:ext>
            </a:extLst>
          </p:cNvPr>
          <p:cNvCxnSpPr/>
          <p:nvPr/>
        </p:nvCxnSpPr>
        <p:spPr>
          <a:xfrm>
            <a:off x="2313323" y="5359115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FF86B1A-C457-8420-82C0-87B604B80458}"/>
              </a:ext>
            </a:extLst>
          </p:cNvPr>
          <p:cNvSpPr txBox="1"/>
          <p:nvPr/>
        </p:nvSpPr>
        <p:spPr>
          <a:xfrm>
            <a:off x="373274" y="5168225"/>
            <a:ext cx="8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</a:t>
            </a:r>
            <a:endParaRPr lang="ko-KR" altLang="en-US" sz="10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94186BE-6F0F-CA31-9627-386511EB4397}"/>
              </a:ext>
            </a:extLst>
          </p:cNvPr>
          <p:cNvSpPr/>
          <p:nvPr/>
        </p:nvSpPr>
        <p:spPr>
          <a:xfrm>
            <a:off x="5170321" y="3416114"/>
            <a:ext cx="173780" cy="123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EAF5EBC8-DA07-9EB1-829B-9AAA4D21040A}"/>
              </a:ext>
            </a:extLst>
          </p:cNvPr>
          <p:cNvSpPr/>
          <p:nvPr/>
        </p:nvSpPr>
        <p:spPr>
          <a:xfrm>
            <a:off x="4243806" y="2718787"/>
            <a:ext cx="288032" cy="26956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685E407-051E-B9C3-189E-F758DA054FF5}"/>
              </a:ext>
            </a:extLst>
          </p:cNvPr>
          <p:cNvSpPr txBox="1"/>
          <p:nvPr/>
        </p:nvSpPr>
        <p:spPr>
          <a:xfrm>
            <a:off x="4655840" y="2367796"/>
            <a:ext cx="62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GRU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E52FA45-0752-3C36-36A9-95C2EBAD03CF}"/>
              </a:ext>
            </a:extLst>
          </p:cNvPr>
          <p:cNvSpPr txBox="1"/>
          <p:nvPr/>
        </p:nvSpPr>
        <p:spPr>
          <a:xfrm>
            <a:off x="5519936" y="2368628"/>
            <a:ext cx="68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Linear</a:t>
            </a:r>
            <a:endParaRPr lang="ko-KR" altLang="en-US" sz="1200" b="1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78A8A4F0-E17B-023A-FB56-DD8B198A8C75}"/>
              </a:ext>
            </a:extLst>
          </p:cNvPr>
          <p:cNvCxnSpPr/>
          <p:nvPr/>
        </p:nvCxnSpPr>
        <p:spPr>
          <a:xfrm>
            <a:off x="5560125" y="4081133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16F060A0-60EC-749A-EBC9-5D35EB512AD0}"/>
              </a:ext>
            </a:extLst>
          </p:cNvPr>
          <p:cNvCxnSpPr/>
          <p:nvPr/>
        </p:nvCxnSpPr>
        <p:spPr>
          <a:xfrm>
            <a:off x="6349963" y="4081132"/>
            <a:ext cx="229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214BD0D-EF99-0843-70BA-94D3EC33BEBA}"/>
              </a:ext>
            </a:extLst>
          </p:cNvPr>
          <p:cNvSpPr txBox="1"/>
          <p:nvPr/>
        </p:nvSpPr>
        <p:spPr>
          <a:xfrm>
            <a:off x="4870383" y="4507776"/>
            <a:ext cx="3296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55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614C0D5-0B2B-6131-5D97-48D9754E7A07}"/>
              </a:ext>
            </a:extLst>
          </p:cNvPr>
          <p:cNvSpPr txBox="1"/>
          <p:nvPr/>
        </p:nvSpPr>
        <p:spPr>
          <a:xfrm>
            <a:off x="3887809" y="515906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400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E3C7ABE-C6E5-D2D6-9691-10394E8DB3A9}"/>
              </a:ext>
            </a:extLst>
          </p:cNvPr>
          <p:cNvSpPr txBox="1"/>
          <p:nvPr/>
        </p:nvSpPr>
        <p:spPr>
          <a:xfrm>
            <a:off x="4160618" y="5455091"/>
            <a:ext cx="56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length</a:t>
            </a:r>
            <a:endParaRPr lang="ko-KR" altLang="en-US" sz="7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B1BE869-790B-D644-E973-7DA9610744AB}"/>
              </a:ext>
            </a:extLst>
          </p:cNvPr>
          <p:cNvSpPr txBox="1"/>
          <p:nvPr/>
        </p:nvSpPr>
        <p:spPr>
          <a:xfrm>
            <a:off x="5161324" y="4682401"/>
            <a:ext cx="216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6E24A706-FCFD-5C5C-DDBB-4B6387E84CBF}"/>
              </a:ext>
            </a:extLst>
          </p:cNvPr>
          <p:cNvSpPr txBox="1"/>
          <p:nvPr/>
        </p:nvSpPr>
        <p:spPr>
          <a:xfrm>
            <a:off x="5836519" y="4066616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1E37400D-AA15-2D88-17C4-D92E74B328D9}"/>
              </a:ext>
            </a:extLst>
          </p:cNvPr>
          <p:cNvCxnSpPr/>
          <p:nvPr/>
        </p:nvCxnSpPr>
        <p:spPr>
          <a:xfrm>
            <a:off x="4687439" y="4081134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FD54C37D-6B92-B733-65C9-30C4F2405761}"/>
              </a:ext>
            </a:extLst>
          </p:cNvPr>
          <p:cNvSpPr txBox="1"/>
          <p:nvPr/>
        </p:nvSpPr>
        <p:spPr>
          <a:xfrm>
            <a:off x="6266196" y="2368272"/>
            <a:ext cx="8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Softmax</a:t>
            </a:r>
            <a:endParaRPr lang="ko-KR" altLang="en-US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917F4CF-BF28-1579-20B4-1B4A59731707}"/>
              </a:ext>
            </a:extLst>
          </p:cNvPr>
          <p:cNvSpPr/>
          <p:nvPr/>
        </p:nvSpPr>
        <p:spPr>
          <a:xfrm>
            <a:off x="6776301" y="3945831"/>
            <a:ext cx="132417" cy="131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CBD1F019-E596-9F0E-439A-25AF6D824496}"/>
              </a:ext>
            </a:extLst>
          </p:cNvPr>
          <p:cNvSpPr/>
          <p:nvPr/>
        </p:nvSpPr>
        <p:spPr>
          <a:xfrm>
            <a:off x="6776300" y="4081132"/>
            <a:ext cx="132417" cy="1312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84674976-5D99-028E-BEF8-B2FD657FECA5}"/>
              </a:ext>
            </a:extLst>
          </p:cNvPr>
          <p:cNvSpPr/>
          <p:nvPr/>
        </p:nvSpPr>
        <p:spPr>
          <a:xfrm>
            <a:off x="6042398" y="3980143"/>
            <a:ext cx="132417" cy="2322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194039D7-DD25-1FD0-C010-E208505C133F}"/>
              </a:ext>
            </a:extLst>
          </p:cNvPr>
          <p:cNvSpPr txBox="1"/>
          <p:nvPr/>
        </p:nvSpPr>
        <p:spPr>
          <a:xfrm>
            <a:off x="6000864" y="4253116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071286A9-9898-F2C1-1536-C438C24E5743}"/>
              </a:ext>
            </a:extLst>
          </p:cNvPr>
          <p:cNvCxnSpPr>
            <a:stCxn id="48" idx="5"/>
            <a:endCxn id="57" idx="1"/>
          </p:cNvCxnSpPr>
          <p:nvPr/>
        </p:nvCxnSpPr>
        <p:spPr>
          <a:xfrm flipV="1">
            <a:off x="2617262" y="4066617"/>
            <a:ext cx="1626544" cy="17419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8697649-3AC3-9A8F-96DC-378EE7EC508D}"/>
              </a:ext>
            </a:extLst>
          </p:cNvPr>
          <p:cNvSpPr txBox="1"/>
          <p:nvPr/>
        </p:nvSpPr>
        <p:spPr>
          <a:xfrm>
            <a:off x="6552723" y="4077072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43B9BA4-04C0-AF53-5942-5E91CA696382}"/>
              </a:ext>
            </a:extLst>
          </p:cNvPr>
          <p:cNvSpPr txBox="1"/>
          <p:nvPr/>
        </p:nvSpPr>
        <p:spPr>
          <a:xfrm>
            <a:off x="6717068" y="4263572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xmlns="" id="{9B246A66-D2AC-162B-F801-5E3A7B302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21774"/>
              </p:ext>
            </p:extLst>
          </p:nvPr>
        </p:nvGraphicFramePr>
        <p:xfrm>
          <a:off x="7184219" y="1752992"/>
          <a:ext cx="4168365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8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 without 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0.4110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21970B-F53D-738F-D885-2637CF525D66}"/>
              </a:ext>
            </a:extLst>
          </p:cNvPr>
          <p:cNvSpPr txBox="1"/>
          <p:nvPr/>
        </p:nvSpPr>
        <p:spPr>
          <a:xfrm>
            <a:off x="7100141" y="1348401"/>
            <a:ext cx="4371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Leave-One-Out  Cross Validation Result</a:t>
            </a:r>
            <a:endParaRPr lang="ko-KR" altLang="en-US" sz="1600" b="1" dirty="0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48985F15-1C21-D88D-0A47-54F5111B1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87169"/>
              </p:ext>
            </p:extLst>
          </p:nvPr>
        </p:nvGraphicFramePr>
        <p:xfrm>
          <a:off x="7176120" y="3409176"/>
          <a:ext cx="4168365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8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 </a:t>
                      </a:r>
                      <a:r>
                        <a:rPr lang="en-US" altLang="ko-KR" sz="12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</a:t>
                      </a:r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0.4767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0.1503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90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Result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Model II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6AF77A-6D50-92A0-D583-A55AB4AFA284}"/>
              </a:ext>
            </a:extLst>
          </p:cNvPr>
          <p:cNvSpPr/>
          <p:nvPr/>
        </p:nvSpPr>
        <p:spPr>
          <a:xfrm>
            <a:off x="1711330" y="1852018"/>
            <a:ext cx="1224136" cy="439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xmlns="" id="{9E5180A2-312E-F30A-3EC2-DC9AB2C1F842}"/>
              </a:ext>
            </a:extLst>
          </p:cNvPr>
          <p:cNvSpPr/>
          <p:nvPr/>
        </p:nvSpPr>
        <p:spPr>
          <a:xfrm flipH="1">
            <a:off x="1783338" y="2867325"/>
            <a:ext cx="1152128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AC1F3F9-1A88-F0A4-EFAD-090618A38FCC}"/>
              </a:ext>
            </a:extLst>
          </p:cNvPr>
          <p:cNvSpPr txBox="1"/>
          <p:nvPr/>
        </p:nvSpPr>
        <p:spPr>
          <a:xfrm>
            <a:off x="1419360" y="193405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551A96C-C19A-59D3-4AEA-09C063116B24}"/>
              </a:ext>
            </a:extLst>
          </p:cNvPr>
          <p:cNvSpPr txBox="1"/>
          <p:nvPr/>
        </p:nvSpPr>
        <p:spPr>
          <a:xfrm>
            <a:off x="2092747" y="232596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F918C99-4CD4-E4A0-F879-A516C3355C7F}"/>
              </a:ext>
            </a:extLst>
          </p:cNvPr>
          <p:cNvSpPr txBox="1"/>
          <p:nvPr/>
        </p:nvSpPr>
        <p:spPr>
          <a:xfrm>
            <a:off x="1491368" y="2917860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2EB04AC-C069-54C4-9DE5-A91465BCFB7E}"/>
              </a:ext>
            </a:extLst>
          </p:cNvPr>
          <p:cNvSpPr txBox="1"/>
          <p:nvPr/>
        </p:nvSpPr>
        <p:spPr>
          <a:xfrm>
            <a:off x="2164755" y="3403431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21AD902-7C35-4A55-D816-29F068E014D5}"/>
              </a:ext>
            </a:extLst>
          </p:cNvPr>
          <p:cNvSpPr txBox="1"/>
          <p:nvPr/>
        </p:nvSpPr>
        <p:spPr>
          <a:xfrm>
            <a:off x="1588691" y="328448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xmlns="" id="{E5B9C9F0-8A35-9D40-49B0-B42DF38FB7AA}"/>
              </a:ext>
            </a:extLst>
          </p:cNvPr>
          <p:cNvSpPr/>
          <p:nvPr/>
        </p:nvSpPr>
        <p:spPr>
          <a:xfrm flipH="1">
            <a:off x="1783338" y="4017657"/>
            <a:ext cx="1296144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39BC4D3-4E51-FAB3-657C-0E3BFD8288A8}"/>
              </a:ext>
            </a:extLst>
          </p:cNvPr>
          <p:cNvSpPr txBox="1"/>
          <p:nvPr/>
        </p:nvSpPr>
        <p:spPr>
          <a:xfrm>
            <a:off x="1588691" y="4081135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E7039E-1C56-6335-A630-800C6D99C4C3}"/>
              </a:ext>
            </a:extLst>
          </p:cNvPr>
          <p:cNvSpPr txBox="1"/>
          <p:nvPr/>
        </p:nvSpPr>
        <p:spPr>
          <a:xfrm>
            <a:off x="2236763" y="426752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xmlns="" id="{7F503D44-6B3C-F8A2-37DA-AAB03182D298}"/>
              </a:ext>
            </a:extLst>
          </p:cNvPr>
          <p:cNvSpPr/>
          <p:nvPr/>
        </p:nvSpPr>
        <p:spPr>
          <a:xfrm flipH="1">
            <a:off x="2007180" y="4920263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7291D2A-E53E-5084-8BD0-1E7BDF304B78}"/>
              </a:ext>
            </a:extLst>
          </p:cNvPr>
          <p:cNvSpPr txBox="1"/>
          <p:nvPr/>
        </p:nvSpPr>
        <p:spPr>
          <a:xfrm>
            <a:off x="1848525" y="4963482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09F5F93-D822-C968-1914-7E13749E6519}"/>
              </a:ext>
            </a:extLst>
          </p:cNvPr>
          <p:cNvSpPr txBox="1"/>
          <p:nvPr/>
        </p:nvSpPr>
        <p:spPr>
          <a:xfrm>
            <a:off x="2265958" y="513628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AA977291-1D44-4C74-1027-669527A96515}"/>
              </a:ext>
            </a:extLst>
          </p:cNvPr>
          <p:cNvCxnSpPr/>
          <p:nvPr/>
        </p:nvCxnSpPr>
        <p:spPr>
          <a:xfrm>
            <a:off x="2359402" y="2545559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4DE0C1D3-FB3C-2203-0C17-CD5715BDC579}"/>
              </a:ext>
            </a:extLst>
          </p:cNvPr>
          <p:cNvCxnSpPr/>
          <p:nvPr/>
        </p:nvCxnSpPr>
        <p:spPr>
          <a:xfrm>
            <a:off x="2371543" y="3697687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807B61D-FE23-BFCD-CAF7-EF01BAC22B16}"/>
              </a:ext>
            </a:extLst>
          </p:cNvPr>
          <p:cNvCxnSpPr/>
          <p:nvPr/>
        </p:nvCxnSpPr>
        <p:spPr>
          <a:xfrm>
            <a:off x="2357805" y="4561783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51EA111-9E7B-0EFE-0A8B-427E701EEB06}"/>
              </a:ext>
            </a:extLst>
          </p:cNvPr>
          <p:cNvSpPr txBox="1"/>
          <p:nvPr/>
        </p:nvSpPr>
        <p:spPr>
          <a:xfrm>
            <a:off x="373274" y="2335963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(temporal)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25ED2D7-9F17-D99A-88FE-418BDB099551}"/>
              </a:ext>
            </a:extLst>
          </p:cNvPr>
          <p:cNvSpPr txBox="1"/>
          <p:nvPr/>
        </p:nvSpPr>
        <p:spPr>
          <a:xfrm>
            <a:off x="395510" y="3497325"/>
            <a:ext cx="88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(Spatial)</a:t>
            </a:r>
          </a:p>
          <a:p>
            <a:pPr algn="ctr"/>
            <a:r>
              <a:rPr lang="en-US" altLang="ko-KR" sz="1000" dirty="0"/>
              <a:t>+ Square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F89AAF4-690A-DF5E-840D-664A20DD3ECC}"/>
              </a:ext>
            </a:extLst>
          </p:cNvPr>
          <p:cNvSpPr txBox="1"/>
          <p:nvPr/>
        </p:nvSpPr>
        <p:spPr>
          <a:xfrm>
            <a:off x="395510" y="4449045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Mean Pooling</a:t>
            </a:r>
            <a:endParaRPr lang="ko-KR" altLang="en-US" sz="1000" dirty="0"/>
          </a:p>
        </p:txBody>
      </p:sp>
      <p:sp>
        <p:nvSpPr>
          <p:cNvPr id="48" name="평행 사변형 47">
            <a:extLst>
              <a:ext uri="{FF2B5EF4-FFF2-40B4-BE49-F238E27FC236}">
                <a16:creationId xmlns:a16="http://schemas.microsoft.com/office/drawing/2014/main" xmlns="" id="{83C4CE5B-DCE2-0B5E-593A-63B39DA0FFA5}"/>
              </a:ext>
            </a:extLst>
          </p:cNvPr>
          <p:cNvSpPr/>
          <p:nvPr/>
        </p:nvSpPr>
        <p:spPr>
          <a:xfrm flipH="1">
            <a:off x="2005997" y="5696380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27E4EFB-1A6F-93C5-EB1D-D86C6961BB12}"/>
              </a:ext>
            </a:extLst>
          </p:cNvPr>
          <p:cNvSpPr txBox="1"/>
          <p:nvPr/>
        </p:nvSpPr>
        <p:spPr>
          <a:xfrm>
            <a:off x="1784335" y="5739599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28793B6-0E3D-CE03-40DC-270B9273D461}"/>
              </a:ext>
            </a:extLst>
          </p:cNvPr>
          <p:cNvSpPr txBox="1"/>
          <p:nvPr/>
        </p:nvSpPr>
        <p:spPr>
          <a:xfrm>
            <a:off x="2248801" y="5928955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4BB97024-E076-0F0D-5116-84055C8A1984}"/>
              </a:ext>
            </a:extLst>
          </p:cNvPr>
          <p:cNvCxnSpPr/>
          <p:nvPr/>
        </p:nvCxnSpPr>
        <p:spPr>
          <a:xfrm>
            <a:off x="2313323" y="5359115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FF86B1A-C457-8420-82C0-87B604B80458}"/>
              </a:ext>
            </a:extLst>
          </p:cNvPr>
          <p:cNvSpPr txBox="1"/>
          <p:nvPr/>
        </p:nvSpPr>
        <p:spPr>
          <a:xfrm>
            <a:off x="373274" y="5168225"/>
            <a:ext cx="8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</a:t>
            </a:r>
            <a:endParaRPr lang="ko-KR" altLang="en-US" sz="1000" dirty="0"/>
          </a:p>
        </p:txBody>
      </p:sp>
      <p:cxnSp>
        <p:nvCxnSpPr>
          <p:cNvPr id="53" name="꺾인 연결선 8">
            <a:extLst>
              <a:ext uri="{FF2B5EF4-FFF2-40B4-BE49-F238E27FC236}">
                <a16:creationId xmlns:a16="http://schemas.microsoft.com/office/drawing/2014/main" xmlns="" id="{18C6B18B-DD9D-5DAF-CB24-9ED10786B865}"/>
              </a:ext>
            </a:extLst>
          </p:cNvPr>
          <p:cNvCxnSpPr>
            <a:stCxn id="21" idx="3"/>
            <a:endCxn id="48" idx="5"/>
          </p:cNvCxnSpPr>
          <p:nvPr/>
        </p:nvCxnSpPr>
        <p:spPr>
          <a:xfrm flipH="1">
            <a:off x="2617262" y="2071779"/>
            <a:ext cx="318204" cy="3736784"/>
          </a:xfrm>
          <a:prstGeom prst="bentConnector3">
            <a:avLst>
              <a:gd name="adj1" fmla="val -810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CFBE500-F70D-BAE4-B708-355DBB47E7F6}"/>
              </a:ext>
            </a:extLst>
          </p:cNvPr>
          <p:cNvSpPr txBox="1"/>
          <p:nvPr/>
        </p:nvSpPr>
        <p:spPr>
          <a:xfrm>
            <a:off x="3239582" y="3306914"/>
            <a:ext cx="7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Max</a:t>
            </a:r>
          </a:p>
          <a:p>
            <a:pPr algn="ctr"/>
            <a:r>
              <a:rPr lang="en-US" altLang="ko-KR" sz="1200" dirty="0"/>
              <a:t>Pooling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91C57CB-4AFC-E848-77FC-C6122D7FC00E}"/>
              </a:ext>
            </a:extLst>
          </p:cNvPr>
          <p:cNvSpPr/>
          <p:nvPr/>
        </p:nvSpPr>
        <p:spPr>
          <a:xfrm>
            <a:off x="5170321" y="3416114"/>
            <a:ext cx="173780" cy="123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5AC1EA5A-09FC-4D8B-D485-20AE40ABE421}"/>
              </a:ext>
            </a:extLst>
          </p:cNvPr>
          <p:cNvSpPr/>
          <p:nvPr/>
        </p:nvSpPr>
        <p:spPr>
          <a:xfrm>
            <a:off x="4243806" y="2718787"/>
            <a:ext cx="288032" cy="26956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730F8EB-3E82-92EE-A670-2FAA4977EAB9}"/>
              </a:ext>
            </a:extLst>
          </p:cNvPr>
          <p:cNvSpPr txBox="1"/>
          <p:nvPr/>
        </p:nvSpPr>
        <p:spPr>
          <a:xfrm>
            <a:off x="4655840" y="2367796"/>
            <a:ext cx="62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GRU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8AEC0C2-D476-842D-47C7-BF1F48C3306B}"/>
              </a:ext>
            </a:extLst>
          </p:cNvPr>
          <p:cNvSpPr txBox="1"/>
          <p:nvPr/>
        </p:nvSpPr>
        <p:spPr>
          <a:xfrm>
            <a:off x="5519936" y="2368628"/>
            <a:ext cx="68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Linear</a:t>
            </a:r>
            <a:endParaRPr lang="ko-KR" altLang="en-US" sz="1200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96E2040F-4B52-CD74-8E81-BF169EA9E636}"/>
              </a:ext>
            </a:extLst>
          </p:cNvPr>
          <p:cNvCxnSpPr/>
          <p:nvPr/>
        </p:nvCxnSpPr>
        <p:spPr>
          <a:xfrm>
            <a:off x="5560125" y="4081133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83402C22-72DA-7F7F-73A4-D276D55E8A24}"/>
              </a:ext>
            </a:extLst>
          </p:cNvPr>
          <p:cNvCxnSpPr/>
          <p:nvPr/>
        </p:nvCxnSpPr>
        <p:spPr>
          <a:xfrm>
            <a:off x="6349963" y="4081132"/>
            <a:ext cx="229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8E0AA2B-DF7B-FBB3-0071-07506EF20801}"/>
              </a:ext>
            </a:extLst>
          </p:cNvPr>
          <p:cNvSpPr txBox="1"/>
          <p:nvPr/>
        </p:nvSpPr>
        <p:spPr>
          <a:xfrm>
            <a:off x="4870383" y="4507776"/>
            <a:ext cx="3296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55</a:t>
            </a:r>
            <a:endParaRPr lang="ko-KR" altLang="en-US" sz="7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7FF9CF7-E00E-1195-1EEC-74F28066E5FD}"/>
              </a:ext>
            </a:extLst>
          </p:cNvPr>
          <p:cNvSpPr txBox="1"/>
          <p:nvPr/>
        </p:nvSpPr>
        <p:spPr>
          <a:xfrm>
            <a:off x="4160618" y="5455091"/>
            <a:ext cx="56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length</a:t>
            </a:r>
            <a:endParaRPr lang="ko-KR" altLang="en-US" sz="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999D71C-C5C8-CC6D-5371-E467E4E04A6D}"/>
              </a:ext>
            </a:extLst>
          </p:cNvPr>
          <p:cNvSpPr txBox="1"/>
          <p:nvPr/>
        </p:nvSpPr>
        <p:spPr>
          <a:xfrm>
            <a:off x="5161324" y="4682401"/>
            <a:ext cx="216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8B6CFBDD-37C9-83E2-E248-E5BAE4F19744}"/>
              </a:ext>
            </a:extLst>
          </p:cNvPr>
          <p:cNvSpPr txBox="1"/>
          <p:nvPr/>
        </p:nvSpPr>
        <p:spPr>
          <a:xfrm>
            <a:off x="5836519" y="4066616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FEB0A060-B857-DD79-0CC9-568BA000A36D}"/>
              </a:ext>
            </a:extLst>
          </p:cNvPr>
          <p:cNvCxnSpPr/>
          <p:nvPr/>
        </p:nvCxnSpPr>
        <p:spPr>
          <a:xfrm>
            <a:off x="4687439" y="4081134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8118ABE-2277-2C5C-F638-67A604F107C2}"/>
              </a:ext>
            </a:extLst>
          </p:cNvPr>
          <p:cNvSpPr txBox="1"/>
          <p:nvPr/>
        </p:nvSpPr>
        <p:spPr>
          <a:xfrm>
            <a:off x="6266196" y="2368272"/>
            <a:ext cx="8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Softmax</a:t>
            </a:r>
            <a:endParaRPr lang="ko-KR" altLang="en-US" sz="12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6C984D7-2B4E-FC0E-D11A-96C1E6C9D081}"/>
              </a:ext>
            </a:extLst>
          </p:cNvPr>
          <p:cNvSpPr/>
          <p:nvPr/>
        </p:nvSpPr>
        <p:spPr>
          <a:xfrm>
            <a:off x="6776301" y="3945831"/>
            <a:ext cx="132417" cy="131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C6129AC1-2D10-7BA0-FB16-A91AF4FB4BCE}"/>
              </a:ext>
            </a:extLst>
          </p:cNvPr>
          <p:cNvSpPr/>
          <p:nvPr/>
        </p:nvSpPr>
        <p:spPr>
          <a:xfrm>
            <a:off x="6776300" y="4081132"/>
            <a:ext cx="132417" cy="1312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2C179CE-A536-88F8-28E8-20FF2F5E7FA7}"/>
              </a:ext>
            </a:extLst>
          </p:cNvPr>
          <p:cNvSpPr/>
          <p:nvPr/>
        </p:nvSpPr>
        <p:spPr>
          <a:xfrm>
            <a:off x="6042398" y="3980143"/>
            <a:ext cx="132417" cy="2322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D16E50A-37F0-1E33-CB9F-DE346F94CEBA}"/>
              </a:ext>
            </a:extLst>
          </p:cNvPr>
          <p:cNvSpPr txBox="1"/>
          <p:nvPr/>
        </p:nvSpPr>
        <p:spPr>
          <a:xfrm>
            <a:off x="6000864" y="4253116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E616019-847A-4323-2939-69A6FC085BB9}"/>
              </a:ext>
            </a:extLst>
          </p:cNvPr>
          <p:cNvSpPr txBox="1"/>
          <p:nvPr/>
        </p:nvSpPr>
        <p:spPr>
          <a:xfrm>
            <a:off x="6552723" y="4077072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8B42B2F-6CF7-1C7C-B6C1-AFAA009EA8DA}"/>
              </a:ext>
            </a:extLst>
          </p:cNvPr>
          <p:cNvSpPr txBox="1"/>
          <p:nvPr/>
        </p:nvSpPr>
        <p:spPr>
          <a:xfrm>
            <a:off x="6717068" y="4263572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B449408E-0AFF-3F37-01F0-31E832F18C32}"/>
              </a:ext>
            </a:extLst>
          </p:cNvPr>
          <p:cNvSpPr/>
          <p:nvPr/>
        </p:nvSpPr>
        <p:spPr>
          <a:xfrm>
            <a:off x="1343472" y="1700808"/>
            <a:ext cx="5760640" cy="44794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70E97E41-354D-2EC6-E40F-1CDCED650A9E}"/>
              </a:ext>
            </a:extLst>
          </p:cNvPr>
          <p:cNvCxnSpPr>
            <a:stCxn id="50" idx="3"/>
            <a:endCxn id="56" idx="1"/>
          </p:cNvCxnSpPr>
          <p:nvPr/>
        </p:nvCxnSpPr>
        <p:spPr>
          <a:xfrm flipV="1">
            <a:off x="2638095" y="4066617"/>
            <a:ext cx="1605711" cy="19700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5409A50-0DD7-578A-5A90-1D2A210E66F0}"/>
              </a:ext>
            </a:extLst>
          </p:cNvPr>
          <p:cNvSpPr txBox="1"/>
          <p:nvPr/>
        </p:nvSpPr>
        <p:spPr>
          <a:xfrm>
            <a:off x="3887809" y="5159060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400</a:t>
            </a:r>
            <a:endParaRPr lang="ko-KR" altLang="en-US" sz="700" b="1" dirty="0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A2BE5E5F-67AB-1CB2-9B16-12391B33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857386"/>
              </p:ext>
            </p:extLst>
          </p:nvPr>
        </p:nvGraphicFramePr>
        <p:xfrm>
          <a:off x="7176120" y="1772816"/>
          <a:ext cx="4168365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8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II without 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0.6577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D740F0D7-67CC-47E3-E2DF-FC225FD45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04965"/>
              </p:ext>
            </p:extLst>
          </p:nvPr>
        </p:nvGraphicFramePr>
        <p:xfrm>
          <a:off x="7176120" y="3409176"/>
          <a:ext cx="4168365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80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II with 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0.7017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0.6905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2032D98-A41F-7DA8-86C4-8DC3F40E0A50}"/>
              </a:ext>
            </a:extLst>
          </p:cNvPr>
          <p:cNvSpPr txBox="1"/>
          <p:nvPr/>
        </p:nvSpPr>
        <p:spPr>
          <a:xfrm>
            <a:off x="7100141" y="1348401"/>
            <a:ext cx="4371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Leave-One-Out  Cross Validation Result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1539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Model III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51EA111-9E7B-0EFE-0A8B-427E701EEB06}"/>
              </a:ext>
            </a:extLst>
          </p:cNvPr>
          <p:cNvSpPr txBox="1"/>
          <p:nvPr/>
        </p:nvSpPr>
        <p:spPr>
          <a:xfrm>
            <a:off x="373274" y="2335963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(temporal)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25ED2D7-9F17-D99A-88FE-418BDB099551}"/>
              </a:ext>
            </a:extLst>
          </p:cNvPr>
          <p:cNvSpPr txBox="1"/>
          <p:nvPr/>
        </p:nvSpPr>
        <p:spPr>
          <a:xfrm>
            <a:off x="395510" y="3497325"/>
            <a:ext cx="883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 (Spatial)</a:t>
            </a:r>
          </a:p>
          <a:p>
            <a:pPr algn="ctr"/>
            <a:r>
              <a:rPr lang="en-US" altLang="ko-KR" sz="1000" dirty="0"/>
              <a:t>+ Square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F89AAF4-690A-DF5E-840D-664A20DD3ECC}"/>
              </a:ext>
            </a:extLst>
          </p:cNvPr>
          <p:cNvSpPr txBox="1"/>
          <p:nvPr/>
        </p:nvSpPr>
        <p:spPr>
          <a:xfrm>
            <a:off x="395510" y="4449045"/>
            <a:ext cx="88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Mean Pooling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FF86B1A-C457-8420-82C0-87B604B80458}"/>
              </a:ext>
            </a:extLst>
          </p:cNvPr>
          <p:cNvSpPr txBox="1"/>
          <p:nvPr/>
        </p:nvSpPr>
        <p:spPr>
          <a:xfrm>
            <a:off x="373274" y="5168225"/>
            <a:ext cx="8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Convolution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B449408E-0AFF-3F37-01F0-31E832F18C32}"/>
              </a:ext>
            </a:extLst>
          </p:cNvPr>
          <p:cNvSpPr/>
          <p:nvPr/>
        </p:nvSpPr>
        <p:spPr>
          <a:xfrm>
            <a:off x="1343472" y="1700808"/>
            <a:ext cx="6456663" cy="476356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A2BE5E5F-67AB-1CB2-9B16-12391B33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06576"/>
              </p:ext>
            </p:extLst>
          </p:nvPr>
        </p:nvGraphicFramePr>
        <p:xfrm>
          <a:off x="7865610" y="1752992"/>
          <a:ext cx="4207054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III without 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0.6900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0.6796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CC8D8DDC-E225-1F37-C6FB-A61FD5EA8CBC}"/>
              </a:ext>
            </a:extLst>
          </p:cNvPr>
          <p:cNvSpPr/>
          <p:nvPr/>
        </p:nvSpPr>
        <p:spPr>
          <a:xfrm>
            <a:off x="1623500" y="1935070"/>
            <a:ext cx="1224136" cy="439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정육면체 76">
            <a:extLst>
              <a:ext uri="{FF2B5EF4-FFF2-40B4-BE49-F238E27FC236}">
                <a16:creationId xmlns:a16="http://schemas.microsoft.com/office/drawing/2014/main" xmlns="" id="{FC0A92F7-020A-0B51-FA81-C917282B675F}"/>
              </a:ext>
            </a:extLst>
          </p:cNvPr>
          <p:cNvSpPr/>
          <p:nvPr/>
        </p:nvSpPr>
        <p:spPr>
          <a:xfrm flipH="1">
            <a:off x="1695508" y="2950377"/>
            <a:ext cx="1152128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E3D75C7-B73D-4065-1FE6-9D29F654A0E9}"/>
              </a:ext>
            </a:extLst>
          </p:cNvPr>
          <p:cNvSpPr txBox="1"/>
          <p:nvPr/>
        </p:nvSpPr>
        <p:spPr>
          <a:xfrm>
            <a:off x="2004917" y="240901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55150B61-9DED-3037-6232-084220B0A7F8}"/>
              </a:ext>
            </a:extLst>
          </p:cNvPr>
          <p:cNvSpPr txBox="1"/>
          <p:nvPr/>
        </p:nvSpPr>
        <p:spPr>
          <a:xfrm>
            <a:off x="2076925" y="3486483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FFD4632-82E2-6D57-9BAE-D49ABE70E57A}"/>
              </a:ext>
            </a:extLst>
          </p:cNvPr>
          <p:cNvSpPr txBox="1"/>
          <p:nvPr/>
        </p:nvSpPr>
        <p:spPr>
          <a:xfrm>
            <a:off x="1500861" y="336753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81" name="평행 사변형 80">
            <a:extLst>
              <a:ext uri="{FF2B5EF4-FFF2-40B4-BE49-F238E27FC236}">
                <a16:creationId xmlns:a16="http://schemas.microsoft.com/office/drawing/2014/main" xmlns="" id="{DC4EE6FE-BA70-1EA2-71A3-5B898F4F12FF}"/>
              </a:ext>
            </a:extLst>
          </p:cNvPr>
          <p:cNvSpPr/>
          <p:nvPr/>
        </p:nvSpPr>
        <p:spPr>
          <a:xfrm flipH="1">
            <a:off x="1695508" y="4101666"/>
            <a:ext cx="1296144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955F487-A0D6-7E5C-6FB6-B5930CA088C6}"/>
              </a:ext>
            </a:extLst>
          </p:cNvPr>
          <p:cNvSpPr txBox="1"/>
          <p:nvPr/>
        </p:nvSpPr>
        <p:spPr>
          <a:xfrm>
            <a:off x="1500861" y="4164187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8AE758E-7780-FDE1-5BAD-702049FA127F}"/>
              </a:ext>
            </a:extLst>
          </p:cNvPr>
          <p:cNvSpPr txBox="1"/>
          <p:nvPr/>
        </p:nvSpPr>
        <p:spPr>
          <a:xfrm>
            <a:off x="2148933" y="4350579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84" name="평행 사변형 83">
            <a:extLst>
              <a:ext uri="{FF2B5EF4-FFF2-40B4-BE49-F238E27FC236}">
                <a16:creationId xmlns:a16="http://schemas.microsoft.com/office/drawing/2014/main" xmlns="" id="{0BCE4FD2-BBA5-C709-429A-51C11F1DFCE7}"/>
              </a:ext>
            </a:extLst>
          </p:cNvPr>
          <p:cNvSpPr/>
          <p:nvPr/>
        </p:nvSpPr>
        <p:spPr>
          <a:xfrm flipH="1">
            <a:off x="3870573" y="5085184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9F4B397B-BE52-25B9-F3E1-25D0789B934C}"/>
              </a:ext>
            </a:extLst>
          </p:cNvPr>
          <p:cNvSpPr txBox="1"/>
          <p:nvPr/>
        </p:nvSpPr>
        <p:spPr>
          <a:xfrm>
            <a:off x="3711918" y="5128403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79B05FBD-51DD-B195-9DC4-13D40058FEDE}"/>
              </a:ext>
            </a:extLst>
          </p:cNvPr>
          <p:cNvSpPr txBox="1"/>
          <p:nvPr/>
        </p:nvSpPr>
        <p:spPr>
          <a:xfrm>
            <a:off x="4129351" y="530120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7481B8E6-89C4-9FF2-961F-BDCA6B384953}"/>
              </a:ext>
            </a:extLst>
          </p:cNvPr>
          <p:cNvCxnSpPr/>
          <p:nvPr/>
        </p:nvCxnSpPr>
        <p:spPr>
          <a:xfrm>
            <a:off x="2271572" y="2628611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B82F4518-3B00-AB91-3BA8-AE685E66EC42}"/>
              </a:ext>
            </a:extLst>
          </p:cNvPr>
          <p:cNvCxnSpPr/>
          <p:nvPr/>
        </p:nvCxnSpPr>
        <p:spPr>
          <a:xfrm>
            <a:off x="2283713" y="3780739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05CC47B0-E558-FFB1-5B25-0E2FE952EB01}"/>
              </a:ext>
            </a:extLst>
          </p:cNvPr>
          <p:cNvCxnSpPr/>
          <p:nvPr/>
        </p:nvCxnSpPr>
        <p:spPr>
          <a:xfrm>
            <a:off x="2269975" y="4644835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평행 사변형 89">
            <a:extLst>
              <a:ext uri="{FF2B5EF4-FFF2-40B4-BE49-F238E27FC236}">
                <a16:creationId xmlns:a16="http://schemas.microsoft.com/office/drawing/2014/main" xmlns="" id="{51C3BB93-84DF-1381-5740-833832E24583}"/>
              </a:ext>
            </a:extLst>
          </p:cNvPr>
          <p:cNvSpPr/>
          <p:nvPr/>
        </p:nvSpPr>
        <p:spPr>
          <a:xfrm flipH="1">
            <a:off x="3869390" y="5861301"/>
            <a:ext cx="721263" cy="224366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C8794BED-C10E-9F4E-4C8D-2288068C35DF}"/>
              </a:ext>
            </a:extLst>
          </p:cNvPr>
          <p:cNvSpPr txBox="1"/>
          <p:nvPr/>
        </p:nvSpPr>
        <p:spPr>
          <a:xfrm>
            <a:off x="3647728" y="5904520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CB56266-45F0-44D5-5E21-1486A0618074}"/>
              </a:ext>
            </a:extLst>
          </p:cNvPr>
          <p:cNvSpPr txBox="1"/>
          <p:nvPr/>
        </p:nvSpPr>
        <p:spPr>
          <a:xfrm>
            <a:off x="4112194" y="609387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6AE48BB-71A2-57F3-E85D-B5211BB665AF}"/>
              </a:ext>
            </a:extLst>
          </p:cNvPr>
          <p:cNvCxnSpPr/>
          <p:nvPr/>
        </p:nvCxnSpPr>
        <p:spPr>
          <a:xfrm>
            <a:off x="4176716" y="5524036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꺾인 연결선 8">
            <a:extLst>
              <a:ext uri="{FF2B5EF4-FFF2-40B4-BE49-F238E27FC236}">
                <a16:creationId xmlns:a16="http://schemas.microsoft.com/office/drawing/2014/main" xmlns="" id="{69367B7B-0C73-DB14-2BEA-8570654CD697}"/>
              </a:ext>
            </a:extLst>
          </p:cNvPr>
          <p:cNvCxnSpPr>
            <a:cxnSpLocks/>
            <a:stCxn id="76" idx="3"/>
            <a:endCxn id="81" idx="5"/>
          </p:cNvCxnSpPr>
          <p:nvPr/>
        </p:nvCxnSpPr>
        <p:spPr>
          <a:xfrm>
            <a:off x="2847636" y="2154831"/>
            <a:ext cx="34018" cy="2059018"/>
          </a:xfrm>
          <a:prstGeom prst="bentConnector3">
            <a:avLst>
              <a:gd name="adj1" fmla="val 10953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C9751E7-209F-3427-628F-331C8DB4CB5B}"/>
              </a:ext>
            </a:extLst>
          </p:cNvPr>
          <p:cNvSpPr txBox="1"/>
          <p:nvPr/>
        </p:nvSpPr>
        <p:spPr>
          <a:xfrm>
            <a:off x="3071664" y="2954214"/>
            <a:ext cx="715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Raw data</a:t>
            </a:r>
            <a:endParaRPr lang="ko-KR" altLang="en-US" sz="1050" dirty="0"/>
          </a:p>
        </p:txBody>
      </p:sp>
      <p:sp>
        <p:nvSpPr>
          <p:cNvPr id="96" name="정육면체 95">
            <a:extLst>
              <a:ext uri="{FF2B5EF4-FFF2-40B4-BE49-F238E27FC236}">
                <a16:creationId xmlns:a16="http://schemas.microsoft.com/office/drawing/2014/main" xmlns="" id="{E3F1737C-6997-28C5-DDD1-38278338E82E}"/>
              </a:ext>
            </a:extLst>
          </p:cNvPr>
          <p:cNvSpPr/>
          <p:nvPr/>
        </p:nvSpPr>
        <p:spPr>
          <a:xfrm flipH="1">
            <a:off x="1694838" y="2950397"/>
            <a:ext cx="1152128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69CAC711-1AD7-4ED9-78EA-C9D0D459B2BE}"/>
              </a:ext>
            </a:extLst>
          </p:cNvPr>
          <p:cNvSpPr txBox="1"/>
          <p:nvPr/>
        </p:nvSpPr>
        <p:spPr>
          <a:xfrm>
            <a:off x="2076925" y="348835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4096EB2-B042-0AA4-8F6C-7FA6C062EE79}"/>
              </a:ext>
            </a:extLst>
          </p:cNvPr>
          <p:cNvSpPr txBox="1"/>
          <p:nvPr/>
        </p:nvSpPr>
        <p:spPr>
          <a:xfrm>
            <a:off x="1500861" y="3369413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99" name="정육면체 98">
            <a:extLst>
              <a:ext uri="{FF2B5EF4-FFF2-40B4-BE49-F238E27FC236}">
                <a16:creationId xmlns:a16="http://schemas.microsoft.com/office/drawing/2014/main" xmlns="" id="{70271337-E5BE-B62F-D3F9-37150D79950D}"/>
              </a:ext>
            </a:extLst>
          </p:cNvPr>
          <p:cNvSpPr/>
          <p:nvPr/>
        </p:nvSpPr>
        <p:spPr>
          <a:xfrm flipH="1">
            <a:off x="1694838" y="2952272"/>
            <a:ext cx="1152128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EEA01AF2-790C-0B92-4BF5-5B47BFD85FDA}"/>
              </a:ext>
            </a:extLst>
          </p:cNvPr>
          <p:cNvSpPr txBox="1"/>
          <p:nvPr/>
        </p:nvSpPr>
        <p:spPr>
          <a:xfrm>
            <a:off x="2106306" y="5467393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9C09F3AA-FEA1-0E9C-24F9-FD92833ECB1D}"/>
              </a:ext>
            </a:extLst>
          </p:cNvPr>
          <p:cNvSpPr txBox="1"/>
          <p:nvPr/>
        </p:nvSpPr>
        <p:spPr>
          <a:xfrm>
            <a:off x="1577477" y="534844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xmlns="" id="{59224BA6-FCCE-212A-B8CF-A971D1C020B6}"/>
              </a:ext>
            </a:extLst>
          </p:cNvPr>
          <p:cNvSpPr/>
          <p:nvPr/>
        </p:nvSpPr>
        <p:spPr>
          <a:xfrm flipH="1">
            <a:off x="1771454" y="4931307"/>
            <a:ext cx="936564" cy="55216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F370FED3-D453-8645-EA47-893F791EB3CE}"/>
              </a:ext>
            </a:extLst>
          </p:cNvPr>
          <p:cNvSpPr txBox="1"/>
          <p:nvPr/>
        </p:nvSpPr>
        <p:spPr>
          <a:xfrm>
            <a:off x="1479484" y="4981842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104" name="평행 사변형 103">
            <a:extLst>
              <a:ext uri="{FF2B5EF4-FFF2-40B4-BE49-F238E27FC236}">
                <a16:creationId xmlns:a16="http://schemas.microsoft.com/office/drawing/2014/main" xmlns="" id="{9F4E193B-63DC-E572-A65B-7645DC92D6D0}"/>
              </a:ext>
            </a:extLst>
          </p:cNvPr>
          <p:cNvSpPr/>
          <p:nvPr/>
        </p:nvSpPr>
        <p:spPr>
          <a:xfrm flipH="1">
            <a:off x="1799520" y="5944318"/>
            <a:ext cx="1128128" cy="249870"/>
          </a:xfrm>
          <a:prstGeom prst="parallelogram">
            <a:avLst>
              <a:gd name="adj" fmla="val 9805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3D43C3F3-A686-BE0B-AF5B-D02937E722D7}"/>
              </a:ext>
            </a:extLst>
          </p:cNvPr>
          <p:cNvSpPr txBox="1"/>
          <p:nvPr/>
        </p:nvSpPr>
        <p:spPr>
          <a:xfrm>
            <a:off x="1559496" y="6007796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40</a:t>
            </a:r>
            <a:endParaRPr lang="ko-KR" altLang="en-US" sz="800" b="1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A6CC42FD-0714-B139-748D-48C0B065DE7F}"/>
              </a:ext>
            </a:extLst>
          </p:cNvPr>
          <p:cNvCxnSpPr/>
          <p:nvPr/>
        </p:nvCxnSpPr>
        <p:spPr>
          <a:xfrm>
            <a:off x="2271572" y="5677952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58BC0289-09AE-35D0-325C-8A6AC99AAF96}"/>
              </a:ext>
            </a:extLst>
          </p:cNvPr>
          <p:cNvCxnSpPr/>
          <p:nvPr/>
        </p:nvCxnSpPr>
        <p:spPr>
          <a:xfrm>
            <a:off x="4176716" y="4725000"/>
            <a:ext cx="0" cy="20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꺾인 연결선 8">
            <a:extLst>
              <a:ext uri="{FF2B5EF4-FFF2-40B4-BE49-F238E27FC236}">
                <a16:creationId xmlns:a16="http://schemas.microsoft.com/office/drawing/2014/main" xmlns="" id="{CC760BEF-BC59-BFC4-68E0-B6C47FDA3C1B}"/>
              </a:ext>
            </a:extLst>
          </p:cNvPr>
          <p:cNvCxnSpPr>
            <a:cxnSpLocks/>
            <a:stCxn id="83" idx="3"/>
            <a:endCxn id="91" idx="1"/>
          </p:cNvCxnSpPr>
          <p:nvPr/>
        </p:nvCxnSpPr>
        <p:spPr>
          <a:xfrm>
            <a:off x="2538227" y="4458301"/>
            <a:ext cx="1109501" cy="15539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C7BF85E9-AEB3-3ECB-2D29-8094B17A315F}"/>
              </a:ext>
            </a:extLst>
          </p:cNvPr>
          <p:cNvSpPr txBox="1"/>
          <p:nvPr/>
        </p:nvSpPr>
        <p:spPr>
          <a:xfrm>
            <a:off x="2456560" y="4490381"/>
            <a:ext cx="715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Max</a:t>
            </a:r>
          </a:p>
          <a:p>
            <a:pPr algn="ctr"/>
            <a:r>
              <a:rPr lang="en-US" altLang="ko-KR" sz="1050" dirty="0"/>
              <a:t>Pooling</a:t>
            </a:r>
            <a:endParaRPr lang="ko-KR" alt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DD287534-3D67-7059-C0FF-863B07D841E5}"/>
              </a:ext>
            </a:extLst>
          </p:cNvPr>
          <p:cNvSpPr txBox="1"/>
          <p:nvPr/>
        </p:nvSpPr>
        <p:spPr>
          <a:xfrm>
            <a:off x="1343472" y="2061428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32</a:t>
            </a:r>
            <a:endParaRPr lang="ko-KR" altLang="en-US" sz="8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15C7C9E0-B063-0735-4301-5CF170AB2A79}"/>
              </a:ext>
            </a:extLst>
          </p:cNvPr>
          <p:cNvSpPr txBox="1"/>
          <p:nvPr/>
        </p:nvSpPr>
        <p:spPr>
          <a:xfrm>
            <a:off x="2207568" y="6165304"/>
            <a:ext cx="389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486</a:t>
            </a:r>
            <a:endParaRPr lang="ko-KR" altLang="en-US" sz="8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B7324B5B-B56A-74EB-1AB2-4746AC50B73F}"/>
              </a:ext>
            </a:extLst>
          </p:cNvPr>
          <p:cNvSpPr/>
          <p:nvPr/>
        </p:nvSpPr>
        <p:spPr>
          <a:xfrm>
            <a:off x="5938352" y="3710248"/>
            <a:ext cx="173780" cy="12309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5C2CA17-6307-CB8E-7E55-2689ED8A2B09}"/>
              </a:ext>
            </a:extLst>
          </p:cNvPr>
          <p:cNvSpPr/>
          <p:nvPr/>
        </p:nvSpPr>
        <p:spPr>
          <a:xfrm>
            <a:off x="5011837" y="3012921"/>
            <a:ext cx="288032" cy="26956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74034514-6B72-4533-AA4C-DA75214F3FC9}"/>
              </a:ext>
            </a:extLst>
          </p:cNvPr>
          <p:cNvSpPr txBox="1"/>
          <p:nvPr/>
        </p:nvSpPr>
        <p:spPr>
          <a:xfrm>
            <a:off x="5423871" y="2661930"/>
            <a:ext cx="62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GRU</a:t>
            </a:r>
            <a:endParaRPr lang="ko-KR" altLang="en-US" sz="12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57B817DB-A297-BB0F-2B63-0A2485436494}"/>
              </a:ext>
            </a:extLst>
          </p:cNvPr>
          <p:cNvSpPr txBox="1"/>
          <p:nvPr/>
        </p:nvSpPr>
        <p:spPr>
          <a:xfrm>
            <a:off x="6287967" y="2662762"/>
            <a:ext cx="68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Linear</a:t>
            </a:r>
            <a:endParaRPr lang="ko-KR" altLang="en-US" sz="1200" b="1" dirty="0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xmlns="" id="{09850889-0E4D-5E6D-8D6C-672132DD31F3}"/>
              </a:ext>
            </a:extLst>
          </p:cNvPr>
          <p:cNvCxnSpPr/>
          <p:nvPr/>
        </p:nvCxnSpPr>
        <p:spPr>
          <a:xfrm>
            <a:off x="6328156" y="4375267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ECE589A9-A957-D624-D3C1-D32CA757CEFE}"/>
              </a:ext>
            </a:extLst>
          </p:cNvPr>
          <p:cNvCxnSpPr/>
          <p:nvPr/>
        </p:nvCxnSpPr>
        <p:spPr>
          <a:xfrm>
            <a:off x="7117994" y="4375266"/>
            <a:ext cx="2298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24630703-50AD-F364-C474-F59896957FD9}"/>
              </a:ext>
            </a:extLst>
          </p:cNvPr>
          <p:cNvSpPr txBox="1"/>
          <p:nvPr/>
        </p:nvSpPr>
        <p:spPr>
          <a:xfrm>
            <a:off x="5638414" y="4801910"/>
            <a:ext cx="3296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55</a:t>
            </a:r>
            <a:endParaRPr lang="ko-KR" altLang="en-US" sz="7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310141D5-578F-E5BA-1373-8D030E12C633}"/>
              </a:ext>
            </a:extLst>
          </p:cNvPr>
          <p:cNvSpPr txBox="1"/>
          <p:nvPr/>
        </p:nvSpPr>
        <p:spPr>
          <a:xfrm>
            <a:off x="4928649" y="5749225"/>
            <a:ext cx="56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length</a:t>
            </a:r>
            <a:endParaRPr lang="ko-KR" altLang="en-US" sz="7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F9EC3CA5-C8B8-5DEF-354E-A603B7DEFC75}"/>
              </a:ext>
            </a:extLst>
          </p:cNvPr>
          <p:cNvSpPr txBox="1"/>
          <p:nvPr/>
        </p:nvSpPr>
        <p:spPr>
          <a:xfrm>
            <a:off x="5929355" y="4976535"/>
            <a:ext cx="2160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EE53A36E-86E6-CD9F-30CC-F545FE7289BF}"/>
              </a:ext>
            </a:extLst>
          </p:cNvPr>
          <p:cNvSpPr txBox="1"/>
          <p:nvPr/>
        </p:nvSpPr>
        <p:spPr>
          <a:xfrm>
            <a:off x="6604550" y="4360750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xmlns="" id="{BBEA72F4-1C7D-6215-72FC-959A66FA010C}"/>
              </a:ext>
            </a:extLst>
          </p:cNvPr>
          <p:cNvCxnSpPr/>
          <p:nvPr/>
        </p:nvCxnSpPr>
        <p:spPr>
          <a:xfrm>
            <a:off x="5455470" y="4375268"/>
            <a:ext cx="288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0A28AC5B-BE50-AFA7-A62F-90024494D09A}"/>
              </a:ext>
            </a:extLst>
          </p:cNvPr>
          <p:cNvSpPr txBox="1"/>
          <p:nvPr/>
        </p:nvSpPr>
        <p:spPr>
          <a:xfrm>
            <a:off x="7034227" y="2662406"/>
            <a:ext cx="83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Softmax</a:t>
            </a:r>
            <a:endParaRPr lang="ko-KR" altLang="en-US" sz="1200" b="1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62766913-8C12-5FB9-1214-A2675D7F5D48}"/>
              </a:ext>
            </a:extLst>
          </p:cNvPr>
          <p:cNvSpPr/>
          <p:nvPr/>
        </p:nvSpPr>
        <p:spPr>
          <a:xfrm>
            <a:off x="7544332" y="4239965"/>
            <a:ext cx="132417" cy="131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EFAC6C72-115B-DD8F-A994-6CB6BD8E6D28}"/>
              </a:ext>
            </a:extLst>
          </p:cNvPr>
          <p:cNvSpPr/>
          <p:nvPr/>
        </p:nvSpPr>
        <p:spPr>
          <a:xfrm>
            <a:off x="7544331" y="4375266"/>
            <a:ext cx="132417" cy="13124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AF95D707-0A99-71E5-2C7D-2BD9473D2680}"/>
              </a:ext>
            </a:extLst>
          </p:cNvPr>
          <p:cNvSpPr/>
          <p:nvPr/>
        </p:nvSpPr>
        <p:spPr>
          <a:xfrm>
            <a:off x="6810429" y="4274277"/>
            <a:ext cx="132417" cy="2322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261B2041-A002-B235-445A-8EC551A5697B}"/>
              </a:ext>
            </a:extLst>
          </p:cNvPr>
          <p:cNvSpPr txBox="1"/>
          <p:nvPr/>
        </p:nvSpPr>
        <p:spPr>
          <a:xfrm>
            <a:off x="6768895" y="4547250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67ECFF97-FF9D-314D-A6E9-A6CFC993A8E6}"/>
              </a:ext>
            </a:extLst>
          </p:cNvPr>
          <p:cNvSpPr txBox="1"/>
          <p:nvPr/>
        </p:nvSpPr>
        <p:spPr>
          <a:xfrm>
            <a:off x="7320754" y="4371206"/>
            <a:ext cx="2021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0AE943F4-E358-D840-2E9A-54C7AFE69F68}"/>
              </a:ext>
            </a:extLst>
          </p:cNvPr>
          <p:cNvSpPr txBox="1"/>
          <p:nvPr/>
        </p:nvSpPr>
        <p:spPr>
          <a:xfrm>
            <a:off x="7485099" y="4557706"/>
            <a:ext cx="3150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4CC24C0A-FDE3-FFC7-719A-2ED87E03C6A5}"/>
              </a:ext>
            </a:extLst>
          </p:cNvPr>
          <p:cNvSpPr txBox="1"/>
          <p:nvPr/>
        </p:nvSpPr>
        <p:spPr>
          <a:xfrm>
            <a:off x="4727848" y="5453194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400</a:t>
            </a:r>
            <a:endParaRPr lang="ko-KR" altLang="en-US" sz="700" b="1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50DBA63C-C200-6118-A34C-3237A8BCE70A}"/>
              </a:ext>
            </a:extLst>
          </p:cNvPr>
          <p:cNvCxnSpPr>
            <a:stCxn id="92" idx="3"/>
            <a:endCxn id="132" idx="1"/>
          </p:cNvCxnSpPr>
          <p:nvPr/>
        </p:nvCxnSpPr>
        <p:spPr>
          <a:xfrm flipV="1">
            <a:off x="4501488" y="4360751"/>
            <a:ext cx="510349" cy="1840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8A49C272-EC17-F03C-EC0B-C76B444513D1}"/>
              </a:ext>
            </a:extLst>
          </p:cNvPr>
          <p:cNvSpPr txBox="1"/>
          <p:nvPr/>
        </p:nvSpPr>
        <p:spPr>
          <a:xfrm>
            <a:off x="7709084" y="1358854"/>
            <a:ext cx="4371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Leave-One-Out  Cross Validation Result</a:t>
            </a:r>
            <a:endParaRPr lang="ko-KR" altLang="en-US" sz="1600" b="1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xmlns="" id="{F7B1AF41-D0E3-C737-283F-0C227DE09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945664"/>
              </p:ext>
            </p:extLst>
          </p:nvPr>
        </p:nvGraphicFramePr>
        <p:xfrm>
          <a:off x="7865610" y="3409176"/>
          <a:ext cx="4207054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26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III with data augmentation</a:t>
                      </a:r>
                      <a:endParaRPr lang="ko-KR" altLang="en-US" sz="12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0.6353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88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xmlns="" id="{A2BE5E5F-67AB-1CB2-9B16-12391B33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33946"/>
              </p:ext>
            </p:extLst>
          </p:nvPr>
        </p:nvGraphicFramePr>
        <p:xfrm>
          <a:off x="2610508" y="2348880"/>
          <a:ext cx="7272808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6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37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0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90716">
                  <a:extLst>
                    <a:ext uri="{9D8B030D-6E8A-4147-A177-3AD203B41FA5}">
                      <a16:colId xmlns:a16="http://schemas.microsoft.com/office/drawing/2014/main" xmlns="" val="3309874158"/>
                    </a:ext>
                  </a:extLst>
                </a:gridCol>
                <a:gridCol w="1390716">
                  <a:extLst>
                    <a:ext uri="{9D8B030D-6E8A-4147-A177-3AD203B41FA5}">
                      <a16:colId xmlns:a16="http://schemas.microsoft.com/office/drawing/2014/main" xmlns="" val="1165948577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without data augmentation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data augmentation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508148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0.4110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0.4767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0.1503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607003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0.6577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0.7017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0.6905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4476774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III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0.6900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0.6796</a:t>
                      </a:r>
                      <a:endParaRPr lang="ko-KR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0.6500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0.6353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48903BE-909A-A0DA-66B8-516400A0467A}"/>
              </a:ext>
            </a:extLst>
          </p:cNvPr>
          <p:cNvSpPr txBox="1"/>
          <p:nvPr/>
        </p:nvSpPr>
        <p:spPr>
          <a:xfrm>
            <a:off x="819208" y="1073305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smtClean="0"/>
              <a:t>Leave-One-Out  </a:t>
            </a:r>
            <a:r>
              <a:rPr lang="en-US" altLang="ko-KR" b="1" dirty="0"/>
              <a:t>Cross Validation Result</a:t>
            </a:r>
            <a:endParaRPr lang="ko-KR" altLang="en-US" b="1" dirty="0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xmlns="" id="{1815D1D6-08C9-3455-FE50-59C4CA486081}"/>
              </a:ext>
            </a:extLst>
          </p:cNvPr>
          <p:cNvSpPr/>
          <p:nvPr/>
        </p:nvSpPr>
        <p:spPr>
          <a:xfrm>
            <a:off x="1991544" y="3573016"/>
            <a:ext cx="432048" cy="432048"/>
          </a:xfrm>
          <a:prstGeom prst="leftBrace">
            <a:avLst>
              <a:gd name="adj1" fmla="val 0"/>
              <a:gd name="adj2" fmla="val 5211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B4032B-1F35-FB37-3192-B678D50ABB63}"/>
              </a:ext>
            </a:extLst>
          </p:cNvPr>
          <p:cNvSpPr txBox="1"/>
          <p:nvPr/>
        </p:nvSpPr>
        <p:spPr>
          <a:xfrm>
            <a:off x="242064" y="3663634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Connection  network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827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Discussion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ECE9A0-C885-EE20-A2F4-C95786A4859A}"/>
              </a:ext>
            </a:extLst>
          </p:cNvPr>
          <p:cNvSpPr txBox="1"/>
          <p:nvPr/>
        </p:nvSpPr>
        <p:spPr>
          <a:xfrm>
            <a:off x="1055440" y="1196752"/>
            <a:ext cx="10416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EEG</a:t>
            </a:r>
            <a:r>
              <a:rPr lang="ko-KR" altLang="en-US" sz="1600" dirty="0"/>
              <a:t> 데이터를 이용하여 복잡한 </a:t>
            </a:r>
            <a:r>
              <a:rPr lang="en-US" altLang="ko-KR" sz="1600" dirty="0" smtClean="0"/>
              <a:t>preprocessing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hand crafted feature </a:t>
            </a:r>
            <a:r>
              <a:rPr lang="ko-KR" altLang="en-US" sz="1600" dirty="0" smtClean="0"/>
              <a:t>없이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새로운 </a:t>
            </a:r>
            <a:r>
              <a:rPr lang="ko-KR" altLang="en-US" sz="1600" dirty="0"/>
              <a:t>이용자의 독해 능력을 </a:t>
            </a:r>
            <a:r>
              <a:rPr lang="en-US" altLang="ko-KR" sz="1600" dirty="0"/>
              <a:t>70% </a:t>
            </a:r>
            <a:r>
              <a:rPr lang="ko-KR" altLang="en-US" sz="1600" dirty="0"/>
              <a:t>정확도로 예측해내는데 성공함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CNN layer</a:t>
            </a:r>
            <a:r>
              <a:rPr lang="ko-KR" altLang="en-US" sz="1600" dirty="0"/>
              <a:t>를 통해 뽑아낸 </a:t>
            </a:r>
            <a:r>
              <a:rPr lang="en-US" altLang="ko-KR" sz="1600" dirty="0"/>
              <a:t>feature</a:t>
            </a:r>
            <a:r>
              <a:rPr lang="ko-KR" altLang="en-US" sz="1600" dirty="0"/>
              <a:t>에 </a:t>
            </a:r>
            <a:r>
              <a:rPr lang="en-US" altLang="ko-KR" sz="1600" dirty="0"/>
              <a:t>raw data </a:t>
            </a:r>
            <a:r>
              <a:rPr lang="ko-KR" altLang="en-US" sz="1600" dirty="0"/>
              <a:t>정보를 유지시켜주는 </a:t>
            </a:r>
            <a:r>
              <a:rPr lang="en-US" altLang="ko-KR" sz="1600" dirty="0"/>
              <a:t>connection network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딥러닝을</a:t>
            </a:r>
            <a:r>
              <a:rPr lang="ko-KR" altLang="en-US" sz="1600" dirty="0"/>
              <a:t> 이용한 독해 능력 예측 향상에 큰 도움을 줄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더 다양한 피험자 데이터를 이용한 데이터 증강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en-US" altLang="ko-KR" sz="1600" dirty="0"/>
              <a:t>STFT based recombination </a:t>
            </a:r>
            <a:r>
              <a:rPr lang="ko-KR" altLang="en-US" sz="1600" dirty="0"/>
              <a:t>시 한</a:t>
            </a:r>
            <a:r>
              <a:rPr lang="en-US" altLang="ko-KR" sz="1600" dirty="0"/>
              <a:t> </a:t>
            </a:r>
            <a:r>
              <a:rPr lang="ko-KR" altLang="en-US" sz="1600" dirty="0"/>
              <a:t>피험자가 아닌 다양한 피험자 사이의 데이터를 통해 조합하면 성능이 더 향상될 것으로 기대됨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Connection network</a:t>
            </a:r>
            <a:r>
              <a:rPr lang="ko-KR" altLang="en-US" sz="1600" dirty="0"/>
              <a:t>를 다양한 방법으로 쌓아서 성능 향상을 꾀할 수 있을 것으로 보임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추후 연구에서 </a:t>
            </a:r>
            <a:r>
              <a:rPr lang="en-US" altLang="ko-KR" sz="1600" dirty="0" smtClean="0"/>
              <a:t>EOG </a:t>
            </a:r>
            <a:r>
              <a:rPr lang="ko-KR" altLang="en-US" sz="1600" dirty="0"/>
              <a:t>데이터도 함께 </a:t>
            </a:r>
            <a:r>
              <a:rPr lang="ko-KR" altLang="en-US" sz="1600" dirty="0" smtClean="0"/>
              <a:t>이용하는 </a:t>
            </a:r>
            <a:r>
              <a:rPr lang="en-US" altLang="ko-KR" sz="1600" dirty="0" smtClean="0"/>
              <a:t>Multimodal Learning</a:t>
            </a:r>
            <a:r>
              <a:rPr lang="ko-KR" altLang="en-US" sz="1600" dirty="0" smtClean="0"/>
              <a:t>을 시도할 수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200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References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1424" y="1196752"/>
            <a:ext cx="10585176" cy="328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ko-KR" altLang="ko-KR" sz="1400" dirty="0">
                <a:cs typeface="Times New Roman" panose="02020603050405020304" pitchFamily="18" charset="0"/>
              </a:rPr>
              <a:t>남궁양숙</a:t>
            </a:r>
            <a:r>
              <a:rPr lang="en-US" altLang="ko-KR" sz="1400" dirty="0">
                <a:cs typeface="Times New Roman" panose="02020603050405020304" pitchFamily="18" charset="0"/>
              </a:rPr>
              <a:t>. 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OECD </a:t>
            </a:r>
            <a:r>
              <a:rPr lang="ko-KR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국제 학업성취도 비교 연구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(PISA 2018) </a:t>
            </a:r>
            <a:r>
              <a:rPr lang="ko-KR" altLang="ko-KR" sz="1400" dirty="0">
                <a:cs typeface="Times New Roman" panose="02020603050405020304" pitchFamily="18" charset="0"/>
              </a:rPr>
              <a:t>결과 발표</a:t>
            </a:r>
            <a:r>
              <a:rPr lang="en-US" altLang="ko-KR" sz="1400" dirty="0">
                <a:cs typeface="Times New Roman" panose="02020603050405020304" pitchFamily="18" charset="0"/>
              </a:rPr>
              <a:t>,” </a:t>
            </a:r>
            <a:r>
              <a:rPr lang="ko-KR" altLang="ko-KR" sz="1400" dirty="0">
                <a:cs typeface="Times New Roman" panose="02020603050405020304" pitchFamily="18" charset="0"/>
              </a:rPr>
              <a:t>교육부</a:t>
            </a:r>
            <a:r>
              <a:rPr lang="en-US" altLang="ko-KR" sz="1400" dirty="0">
                <a:cs typeface="Times New Roman" panose="02020603050405020304" pitchFamily="18" charset="0"/>
              </a:rPr>
              <a:t>. 2019.</a:t>
            </a:r>
            <a:endParaRPr lang="ko-KR" altLang="ko-KR" sz="14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Ye, et al. “Understanding Human Reading Comprehension with Brain Signals,” </a:t>
            </a:r>
            <a:r>
              <a:rPr lang="en-US" altLang="ko-K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Schirrmeister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“Deep Learning With Convolutional Neural Networks for EEG Decoding and Visualization,” 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Brain Mapping,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2017.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Augereau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“Towards an Automated Estimation of English Skill via TOEIC Score Based on Reading Analysis,” 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altLang="ko-KR" sz="1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Conference on Pattern Recognition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2016.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So, et al. “An evaluation of mental workload with frontal EEG,” </a:t>
            </a:r>
            <a:r>
              <a:rPr lang="en-US" altLang="ko-K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ko-KR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“Towards Predicting Reading Comprehension From Gaze Behavior,” 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ETRA ’20 Short Papers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June 2-5, 2020.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F. Lotte et al., "A review of classification algorithms for EEG-based brain–computer interfaces: A 10 year update", </a:t>
            </a:r>
            <a:r>
              <a:rPr lang="en-US" altLang="ko-KR" sz="1400" i="1" dirty="0">
                <a:latin typeface="times" panose="02020603050405020304" pitchFamily="18" charset="0"/>
                <a:cs typeface="times" panose="02020603050405020304" pitchFamily="18" charset="0"/>
              </a:rPr>
              <a:t>J. Neural Eng.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, vol. 15, no. 3, 2018.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2BDA4D9-5442-4EC4-A1F0-EA7994A7DE23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AF0A839-76A4-4FA4-987E-83D43C59B107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D3C71BD-68E0-4B3B-9B64-FDCF3F06DA55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820AC897-FAA5-4975-A4F4-92D785490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6471D0A-771F-409E-88ED-B78794089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3EFCA7A-440C-4542-A4A2-7CC4E5037F1C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5B6B2601-5E4C-4E93-B34D-7984E0E5355C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1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F1C706-E80E-4B65-8705-36E6D06A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C2B4B1-AA17-4175-8FE3-33E4C39F0049}"/>
              </a:ext>
            </a:extLst>
          </p:cNvPr>
          <p:cNvSpPr txBox="1"/>
          <p:nvPr/>
        </p:nvSpPr>
        <p:spPr>
          <a:xfrm>
            <a:off x="4583832" y="259800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CFDC594F-BA1A-49EE-93F2-A03957D7F5D8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47439F0-DF8A-454A-AA35-21113CD97584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D11B744-2E10-4328-8752-37D1B667B82E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8056958-AA20-40B2-94FA-8F92B0D4E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966832D-A43D-4B47-A14E-D7A72D3B0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A4BF507-1FB0-4ACD-8886-4A727198C30C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98CAC551-7259-4421-A7FA-97C3CD666B4C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58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D080B7-1E6D-4512-AAE6-8D54AC55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62" y="1058728"/>
            <a:ext cx="4450258" cy="526162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altLang="ko-KR" sz="2000" dirty="0">
                <a:latin typeface="+mn-ea"/>
                <a:cs typeface="Calibri" panose="020F0502020204030204" pitchFamily="34" charset="0"/>
              </a:rPr>
              <a:t>Introduction</a:t>
            </a:r>
          </a:p>
          <a:p>
            <a:pPr marL="857250" lvl="1" indent="-457200">
              <a:lnSpc>
                <a:spcPct val="150000"/>
              </a:lnSpc>
              <a:buClrTx/>
              <a:buAutoNum type="arabicParenR"/>
            </a:pPr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Research Background</a:t>
            </a:r>
            <a:endParaRPr lang="en-US" altLang="ko-KR" sz="1600" dirty="0">
              <a:latin typeface="+mn-ea"/>
            </a:endParaRPr>
          </a:p>
          <a:p>
            <a:pPr marL="857250" lvl="1" indent="-457200">
              <a:lnSpc>
                <a:spcPct val="150000"/>
              </a:lnSpc>
              <a:buClrTx/>
              <a:buAutoNum type="arabicParenR"/>
            </a:pPr>
            <a:r>
              <a:rPr lang="en-US" altLang="ko-KR" sz="1600" dirty="0">
                <a:latin typeface="+mn-ea"/>
              </a:rPr>
              <a:t>Related Works</a:t>
            </a:r>
          </a:p>
          <a:p>
            <a:pPr marL="857250" lvl="1" indent="-457200">
              <a:lnSpc>
                <a:spcPct val="150000"/>
              </a:lnSpc>
              <a:buClrTx/>
              <a:buAutoNum type="arabicParenR"/>
            </a:pPr>
            <a:r>
              <a:rPr lang="en-US" altLang="ko-KR" sz="1600" dirty="0">
                <a:latin typeface="+mn-ea"/>
              </a:rPr>
              <a:t>Research Overview</a:t>
            </a:r>
          </a:p>
          <a:p>
            <a:pPr marL="400050" lvl="1" indent="0">
              <a:lnSpc>
                <a:spcPct val="150000"/>
              </a:lnSpc>
              <a:buClrTx/>
              <a:buNone/>
            </a:pPr>
            <a:endParaRPr lang="en-US" altLang="ko-KR" sz="1600" dirty="0">
              <a:latin typeface="+mn-ea"/>
            </a:endParaRPr>
          </a:p>
          <a:p>
            <a:pPr marL="400050" lvl="1" indent="0">
              <a:lnSpc>
                <a:spcPct val="150000"/>
              </a:lnSpc>
              <a:buClrTx/>
              <a:buNone/>
            </a:pPr>
            <a:endParaRPr lang="en-US" altLang="ko-KR" sz="1600" dirty="0">
              <a:latin typeface="+mn-ea"/>
            </a:endParaRP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/>
            </a:pP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Methods</a:t>
            </a: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Data Acquisition</a:t>
            </a: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Data preprocessing</a:t>
            </a: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 smtClean="0">
                <a:latin typeface="+mn-ea"/>
                <a:cs typeface="Calibri" panose="020F0502020204030204" pitchFamily="34" charset="0"/>
              </a:rPr>
              <a:t>Model test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FA0F01F5-2DA8-477D-B124-83BF7AE030CD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D2563D5-C98B-4E93-8E99-C1924B8B2323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40A1C9D-71DD-4449-81A1-F79049566A2C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6A060D35-8556-47B2-9D41-3063F09DD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CA870B56-B8E5-4A46-9E0B-CB5DA0195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6A98DC5-D394-4A74-8233-68E690CD1DDC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68394444-B9DA-43EB-ACE3-6243BBC0AF40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6D1DB2-168E-4EA9-BB27-3EABD4B2A878}"/>
              </a:ext>
            </a:extLst>
          </p:cNvPr>
          <p:cNvSpPr txBox="1"/>
          <p:nvPr/>
        </p:nvSpPr>
        <p:spPr>
          <a:xfrm>
            <a:off x="7608167" y="1132953"/>
            <a:ext cx="371817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Result</a:t>
            </a:r>
            <a:endParaRPr lang="en-US" altLang="ko-KR" sz="2000" dirty="0">
              <a:latin typeface="+mn-ea"/>
              <a:cs typeface="Calibri" panose="020F0502020204030204" pitchFamily="34" charset="0"/>
            </a:endParaRP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Model I</a:t>
            </a: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Model II</a:t>
            </a:r>
          </a:p>
          <a:p>
            <a:pPr marL="857250" lvl="1" indent="-457200">
              <a:lnSpc>
                <a:spcPct val="150000"/>
              </a:lnSpc>
              <a:buClrTx/>
              <a:buFont typeface="+mj-lt"/>
              <a:buAutoNum type="arabicParenR"/>
            </a:pPr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Model III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endParaRPr lang="en-US" altLang="ko-KR" sz="2000" dirty="0" smtClean="0">
              <a:latin typeface="+mn-ea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endParaRPr lang="en-US" altLang="ko-KR" sz="2000" dirty="0">
              <a:latin typeface="+mn-ea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Conclusion &amp; Discussion</a:t>
            </a: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endParaRPr lang="en-US" altLang="ko-KR" sz="2000" dirty="0">
              <a:latin typeface="+mn-ea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endParaRPr lang="en-US" altLang="ko-KR" sz="2000" dirty="0" smtClean="0">
              <a:latin typeface="+mn-ea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ClrTx/>
              <a:buFont typeface="+mj-lt"/>
              <a:buAutoNum type="romanUcPeriod" startAt="3"/>
            </a:pPr>
            <a:r>
              <a:rPr lang="en-US" altLang="ko-KR" sz="2000" dirty="0" smtClean="0">
                <a:latin typeface="+mn-ea"/>
                <a:cs typeface="Calibri" panose="020F0502020204030204" pitchFamily="34" charset="0"/>
              </a:rPr>
              <a:t>References</a:t>
            </a:r>
            <a:endParaRPr lang="en-US" altLang="ko-KR" sz="20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51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1009F111-1FC6-4E4F-9593-469BFE8CD947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D85756F-D038-4E4C-9A02-67777C4BE9D8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1471C4F6-2B35-49FC-99C7-01B6F8AD9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28354B01-9170-4BEB-8EB1-778E80FCC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F17FE56-9715-409C-BC76-D86CFDB0975D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07F7D73-9B22-4790-B1A6-E76DB2F7398A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Introduction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Research Background</a:t>
            </a:r>
            <a:endParaRPr lang="ko-KR" altLang="en-US" b="1" dirty="0"/>
          </a:p>
        </p:txBody>
      </p:sp>
      <p:pic>
        <p:nvPicPr>
          <p:cNvPr id="5" name="그림 4"/>
          <p:cNvPicPr/>
          <p:nvPr/>
        </p:nvPicPr>
        <p:blipFill>
          <a:blip r:embed="rId5"/>
          <a:stretch>
            <a:fillRect/>
          </a:stretch>
        </p:blipFill>
        <p:spPr>
          <a:xfrm>
            <a:off x="966870" y="2442143"/>
            <a:ext cx="3168352" cy="2571033"/>
          </a:xfrm>
          <a:prstGeom prst="rect">
            <a:avLst/>
          </a:prstGeom>
        </p:spPr>
      </p:pic>
      <p:pic>
        <p:nvPicPr>
          <p:cNvPr id="1026" name="Picture 2" descr="EEG test for education researc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68" y="3531920"/>
            <a:ext cx="3168351" cy="211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6332" y="1682000"/>
            <a:ext cx="404901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 Korea’s reading score graph of OECD's </a:t>
            </a:r>
            <a:r>
              <a:rPr lang="en-US" altLang="ko-KR" sz="1200" dirty="0" err="1"/>
              <a:t>Programme</a:t>
            </a:r>
            <a:r>
              <a:rPr lang="en-US" altLang="ko-KR" sz="1200" dirty="0"/>
              <a:t> for International Student Assessment (PISA)</a:t>
            </a:r>
            <a:endParaRPr lang="ko-KR" altLang="en-US" sz="1200" dirty="0"/>
          </a:p>
        </p:txBody>
      </p:sp>
      <p:pic>
        <p:nvPicPr>
          <p:cNvPr id="7" name="그림 6"/>
          <p:cNvPicPr/>
          <p:nvPr/>
        </p:nvPicPr>
        <p:blipFill>
          <a:blip r:embed="rId7"/>
          <a:stretch>
            <a:fillRect/>
          </a:stretch>
        </p:blipFill>
        <p:spPr>
          <a:xfrm>
            <a:off x="8270456" y="2104940"/>
            <a:ext cx="2859621" cy="2409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7808" y="5626696"/>
            <a:ext cx="3844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 Development of Neuro-imaging Technology, and Increasing Interest on Neuro-education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868060" y="1363974"/>
            <a:ext cx="3844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 Specialized Convolutional Neural Networks (CNN)  Model for EEG features Extraction: </a:t>
            </a:r>
            <a:r>
              <a:rPr lang="en-US" altLang="ko-KR" sz="1200" dirty="0" err="1"/>
              <a:t>Braindecode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CDB9E6-7757-4A79-B0E1-504BA6242512}"/>
              </a:ext>
            </a:extLst>
          </p:cNvPr>
          <p:cNvSpPr txBox="1"/>
          <p:nvPr/>
        </p:nvSpPr>
        <p:spPr>
          <a:xfrm>
            <a:off x="4655840" y="6207695"/>
            <a:ext cx="404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Source: 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https://pisadataexplorer.oecd.org/ide/idepisa/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https://www.bitbrain.com/blog/eeg-test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DF90177-9DAE-4143-B590-697369038DD3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2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1009F111-1FC6-4E4F-9593-469BFE8CD947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D85756F-D038-4E4C-9A02-67777C4BE9D8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1471C4F6-2B35-49FC-99C7-01B6F8AD9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28354B01-9170-4BEB-8EB1-778E80FCC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EF17FE56-9715-409C-BC76-D86CFDB0975D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707F7D73-9B22-4790-B1A6-E76DB2F7398A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Introduction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Related Works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6332" y="1682000"/>
            <a:ext cx="632675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 </a:t>
            </a:r>
            <a:r>
              <a:rPr lang="en-US" altLang="ko-KR" sz="1400" dirty="0" err="1">
                <a:effectLst/>
                <a:cs typeface="Times New Roman" panose="02020603050405020304" pitchFamily="18" charset="0"/>
              </a:rPr>
              <a:t>Augereau</a:t>
            </a:r>
            <a:r>
              <a:rPr lang="en-US" altLang="ko-KR" sz="1400" dirty="0">
                <a:effectLst/>
                <a:cs typeface="Times New Roman" panose="02020603050405020304" pitchFamily="18" charset="0"/>
              </a:rPr>
              <a:t>, et al. “Towards an Automated Estimation of English Skill via TOEIC Score Based on Reading Analysis” </a:t>
            </a:r>
            <a:endParaRPr lang="ko-KR" altLang="en-US" sz="1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DF90177-9DAE-4143-B590-697369038DD3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88AB4D5-1BF9-4C84-BA4E-5F5E6BE6D558}"/>
              </a:ext>
            </a:extLst>
          </p:cNvPr>
          <p:cNvSpPr txBox="1"/>
          <p:nvPr/>
        </p:nvSpPr>
        <p:spPr>
          <a:xfrm>
            <a:off x="886332" y="3415155"/>
            <a:ext cx="571372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So, et al. “An Evaluation of Mental </a:t>
            </a:r>
            <a:r>
              <a:rPr lang="en-US" altLang="ko-KR" sz="1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</a:t>
            </a:r>
            <a:r>
              <a:rPr lang="en-US" altLang="ko-KR" sz="14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orkload with Frontal EEG” 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6531A72-48DB-4ED9-854E-6BE293B36D94}"/>
              </a:ext>
            </a:extLst>
          </p:cNvPr>
          <p:cNvSpPr txBox="1"/>
          <p:nvPr/>
        </p:nvSpPr>
        <p:spPr>
          <a:xfrm>
            <a:off x="916432" y="4748174"/>
            <a:ext cx="629665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 </a:t>
            </a:r>
            <a:r>
              <a:rPr lang="en-US" altLang="ko-KR" sz="1400" dirty="0" err="1">
                <a:effectLst/>
                <a:cs typeface="Times New Roman" panose="02020603050405020304" pitchFamily="18" charset="0"/>
              </a:rPr>
              <a:t>Ahn</a:t>
            </a:r>
            <a:r>
              <a:rPr lang="en-US" altLang="ko-KR" sz="1400" dirty="0">
                <a:effectLst/>
                <a:cs typeface="Times New Roman" panose="02020603050405020304" pitchFamily="18" charset="0"/>
              </a:rPr>
              <a:t>, et al. “Towards Predicting Reading Comprehension </a:t>
            </a:r>
            <a:r>
              <a:rPr lang="en-US" altLang="ko-KR" sz="1400" dirty="0">
                <a:cs typeface="Times New Roman" panose="02020603050405020304" pitchFamily="18" charset="0"/>
              </a:rPr>
              <a:t>F</a:t>
            </a:r>
            <a:r>
              <a:rPr lang="en-US" altLang="ko-KR" sz="1400" dirty="0">
                <a:effectLst/>
                <a:cs typeface="Times New Roman" panose="02020603050405020304" pitchFamily="18" charset="0"/>
              </a:rPr>
              <a:t>rom Gaze Behavior” 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6FBF6A0-4C44-4263-8478-83EE8D257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268" y="1700808"/>
            <a:ext cx="2194560" cy="3764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6FCDAA-4843-4ABA-8FB7-5D394CDCF3B5}"/>
              </a:ext>
            </a:extLst>
          </p:cNvPr>
          <p:cNvSpPr txBox="1"/>
          <p:nvPr/>
        </p:nvSpPr>
        <p:spPr>
          <a:xfrm>
            <a:off x="7974430" y="5479438"/>
            <a:ext cx="3234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[Fig. List of extracted features in the first paper]</a:t>
            </a:r>
            <a:endParaRPr lang="ko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9B538E8-8E81-480F-A97E-F33A16B9CF63}"/>
              </a:ext>
            </a:extLst>
          </p:cNvPr>
          <p:cNvSpPr/>
          <p:nvPr/>
        </p:nvSpPr>
        <p:spPr>
          <a:xfrm>
            <a:off x="1487488" y="2564904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Eye Tracker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EBE1479-3C73-42A1-BB4C-F1B26A939B71}"/>
              </a:ext>
            </a:extLst>
          </p:cNvPr>
          <p:cNvSpPr/>
          <p:nvPr/>
        </p:nvSpPr>
        <p:spPr>
          <a:xfrm>
            <a:off x="3586632" y="2569748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Machine Learning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F2563FF-0E24-400E-BB08-696AF16EE3FC}"/>
              </a:ext>
            </a:extLst>
          </p:cNvPr>
          <p:cNvSpPr/>
          <p:nvPr/>
        </p:nvSpPr>
        <p:spPr>
          <a:xfrm>
            <a:off x="5684508" y="2420888"/>
            <a:ext cx="1528578" cy="8123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TOEIC Score Prediction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B2B870-422A-4F8A-81D7-EB84E5628EF0}"/>
              </a:ext>
            </a:extLst>
          </p:cNvPr>
          <p:cNvSpPr txBox="1"/>
          <p:nvPr/>
        </p:nvSpPr>
        <p:spPr>
          <a:xfrm>
            <a:off x="3059118" y="26131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5FD96A-8200-421B-8905-81E962FFDCA3}"/>
              </a:ext>
            </a:extLst>
          </p:cNvPr>
          <p:cNvSpPr txBox="1"/>
          <p:nvPr/>
        </p:nvSpPr>
        <p:spPr>
          <a:xfrm>
            <a:off x="5158382" y="26131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7B0D42E-371F-42FF-9987-A245BEA50886}"/>
              </a:ext>
            </a:extLst>
          </p:cNvPr>
          <p:cNvSpPr/>
          <p:nvPr/>
        </p:nvSpPr>
        <p:spPr>
          <a:xfrm>
            <a:off x="1487488" y="4062652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Frontal EEG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5F1769D-D08F-4043-8410-C7875F5F3458}"/>
              </a:ext>
            </a:extLst>
          </p:cNvPr>
          <p:cNvSpPr/>
          <p:nvPr/>
        </p:nvSpPr>
        <p:spPr>
          <a:xfrm>
            <a:off x="3586632" y="4067496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Machine Learning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34A00D6-BB46-4EC2-842E-E52B2F443AB3}"/>
              </a:ext>
            </a:extLst>
          </p:cNvPr>
          <p:cNvSpPr txBox="1"/>
          <p:nvPr/>
        </p:nvSpPr>
        <p:spPr>
          <a:xfrm>
            <a:off x="3059118" y="41108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82AF2EE-F1B4-43F4-8B4D-EA74A3E01179}"/>
              </a:ext>
            </a:extLst>
          </p:cNvPr>
          <p:cNvSpPr txBox="1"/>
          <p:nvPr/>
        </p:nvSpPr>
        <p:spPr>
          <a:xfrm>
            <a:off x="5158382" y="41108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C23EAE60-E354-4A8F-ABD2-2D3FECAA80F7}"/>
              </a:ext>
            </a:extLst>
          </p:cNvPr>
          <p:cNvSpPr/>
          <p:nvPr/>
        </p:nvSpPr>
        <p:spPr>
          <a:xfrm>
            <a:off x="1487488" y="5651260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Eye Tracker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5FF68C5-E207-4364-8B3C-7A562C46A1F8}"/>
              </a:ext>
            </a:extLst>
          </p:cNvPr>
          <p:cNvSpPr/>
          <p:nvPr/>
        </p:nvSpPr>
        <p:spPr>
          <a:xfrm>
            <a:off x="3586632" y="5656104"/>
            <a:ext cx="1368152" cy="515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CNN, RNN*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0A9243F-B33F-4C76-959A-161A8906E2E2}"/>
              </a:ext>
            </a:extLst>
          </p:cNvPr>
          <p:cNvSpPr txBox="1"/>
          <p:nvPr/>
        </p:nvSpPr>
        <p:spPr>
          <a:xfrm>
            <a:off x="3059118" y="569947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95555A6-8B1D-4849-8274-914CE22AC4C0}"/>
              </a:ext>
            </a:extLst>
          </p:cNvPr>
          <p:cNvSpPr txBox="1"/>
          <p:nvPr/>
        </p:nvSpPr>
        <p:spPr>
          <a:xfrm>
            <a:off x="5158382" y="569947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→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2282F77-94AB-4666-ACD5-7FC5E43BB95A}"/>
              </a:ext>
            </a:extLst>
          </p:cNvPr>
          <p:cNvSpPr txBox="1"/>
          <p:nvPr/>
        </p:nvSpPr>
        <p:spPr>
          <a:xfrm>
            <a:off x="3369355" y="6423139"/>
            <a:ext cx="2168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*Recurrent Neural Network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8FE528B9-8B96-456B-9AF1-1583F334FA9A}"/>
              </a:ext>
            </a:extLst>
          </p:cNvPr>
          <p:cNvSpPr/>
          <p:nvPr/>
        </p:nvSpPr>
        <p:spPr>
          <a:xfrm>
            <a:off x="5708640" y="3947588"/>
            <a:ext cx="1528578" cy="8123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Mental Workload Prediction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7C21943-5BED-4584-92E0-295BFDF8231A}"/>
              </a:ext>
            </a:extLst>
          </p:cNvPr>
          <p:cNvSpPr/>
          <p:nvPr/>
        </p:nvSpPr>
        <p:spPr>
          <a:xfrm>
            <a:off x="5684508" y="5488809"/>
            <a:ext cx="1528578" cy="8123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Reading Skill Prediction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5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Introduction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Research Overview</a:t>
            </a:r>
            <a:endParaRPr lang="ko-KR" altLang="en-US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E41B7E46-BD69-4D86-8B43-B96323C14B7D}"/>
              </a:ext>
            </a:extLst>
          </p:cNvPr>
          <p:cNvSpPr/>
          <p:nvPr/>
        </p:nvSpPr>
        <p:spPr>
          <a:xfrm>
            <a:off x="911424" y="2852936"/>
            <a:ext cx="2232248" cy="79208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Acquisition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97812021-C635-448C-A98E-DA92D631918B}"/>
              </a:ext>
            </a:extLst>
          </p:cNvPr>
          <p:cNvSpPr/>
          <p:nvPr/>
        </p:nvSpPr>
        <p:spPr>
          <a:xfrm>
            <a:off x="3575720" y="2844928"/>
            <a:ext cx="2232248" cy="79208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Preprocessing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46036C7E-4B4E-4F41-83AA-ED91634E4BCF}"/>
              </a:ext>
            </a:extLst>
          </p:cNvPr>
          <p:cNvSpPr/>
          <p:nvPr/>
        </p:nvSpPr>
        <p:spPr>
          <a:xfrm>
            <a:off x="9048328" y="2844928"/>
            <a:ext cx="2232248" cy="79208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Test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75DAE966-3B13-43D2-A519-2F4B1C4E9EE0}"/>
              </a:ext>
            </a:extLst>
          </p:cNvPr>
          <p:cNvSpPr/>
          <p:nvPr/>
        </p:nvSpPr>
        <p:spPr>
          <a:xfrm>
            <a:off x="6312024" y="2844928"/>
            <a:ext cx="2232248" cy="79208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Modeling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8AB2A064-D8F0-4A53-BE5F-9B1B06BD44A1}"/>
              </a:ext>
            </a:extLst>
          </p:cNvPr>
          <p:cNvCxnSpPr>
            <a:stCxn id="20" idx="0"/>
            <a:endCxn id="21" idx="0"/>
          </p:cNvCxnSpPr>
          <p:nvPr/>
        </p:nvCxnSpPr>
        <p:spPr>
          <a:xfrm rot="16200000" flipV="1">
            <a:off x="8796300" y="1476776"/>
            <a:ext cx="12700" cy="2736304"/>
          </a:xfrm>
          <a:prstGeom prst="bentConnector3">
            <a:avLst>
              <a:gd name="adj1" fmla="val 3672000"/>
            </a:avLst>
          </a:prstGeom>
          <a:ln w="25400" cap="flat">
            <a:solidFill>
              <a:schemeClr val="tx1"/>
            </a:solidFill>
            <a:prstDash val="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F8B31C-3423-4182-BDF7-6594EDCECDEA}"/>
              </a:ext>
            </a:extLst>
          </p:cNvPr>
          <p:cNvSpPr txBox="1"/>
          <p:nvPr/>
        </p:nvSpPr>
        <p:spPr>
          <a:xfrm>
            <a:off x="6312024" y="3643366"/>
            <a:ext cx="23042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EEG-based</a:t>
            </a:r>
            <a:r>
              <a:rPr lang="ko-KR" altLang="en-US" sz="1600" dirty="0"/>
              <a:t> </a:t>
            </a:r>
            <a:r>
              <a:rPr lang="en-US" altLang="ko-KR" sz="1600" dirty="0"/>
              <a:t>model</a:t>
            </a:r>
            <a:r>
              <a:rPr lang="ko-KR" altLang="en-US" sz="1600" dirty="0"/>
              <a:t> </a:t>
            </a:r>
            <a:r>
              <a:rPr lang="en-US" altLang="ko-KR" sz="1600" dirty="0"/>
              <a:t>variations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76A12DE-6477-43F3-B8E9-3091F8C56CA5}"/>
              </a:ext>
            </a:extLst>
          </p:cNvPr>
          <p:cNvSpPr txBox="1"/>
          <p:nvPr/>
        </p:nvSpPr>
        <p:spPr>
          <a:xfrm>
            <a:off x="983432" y="3663048"/>
            <a:ext cx="23042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Acquired from experiment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0339393-C6F6-4C4D-9E06-A528258D1A6E}"/>
              </a:ext>
            </a:extLst>
          </p:cNvPr>
          <p:cNvSpPr txBox="1"/>
          <p:nvPr/>
        </p:nvSpPr>
        <p:spPr>
          <a:xfrm>
            <a:off x="9120336" y="366304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Leave-one-subject-out validation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Accuracy, F1-score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AFA0363-6FD3-40D0-8345-F2A31B542D0E}"/>
              </a:ext>
            </a:extLst>
          </p:cNvPr>
          <p:cNvSpPr txBox="1"/>
          <p:nvPr/>
        </p:nvSpPr>
        <p:spPr>
          <a:xfrm>
            <a:off x="3575720" y="3663048"/>
            <a:ext cx="2304256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Segmentation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Filtering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Down-sampling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2s</a:t>
            </a:r>
            <a:r>
              <a:rPr lang="ko-KR" altLang="en-US" sz="1600" dirty="0"/>
              <a:t> </a:t>
            </a:r>
            <a:r>
              <a:rPr lang="en-US" altLang="ko-KR" sz="1600" dirty="0"/>
              <a:t>window with 50 % overlapping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24A2366-B570-434F-BA66-A998FBABBD0A}"/>
              </a:ext>
            </a:extLst>
          </p:cNvPr>
          <p:cNvSpPr txBox="1"/>
          <p:nvPr/>
        </p:nvSpPr>
        <p:spPr>
          <a:xfrm>
            <a:off x="8256240" y="1837140"/>
            <a:ext cx="136815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Feedback</a:t>
            </a:r>
            <a:endParaRPr lang="ko-KR" altLang="en-US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B26DF31-B697-459E-81F5-463B3D98D675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4826BD04-B09F-4722-AA6F-2A3A347A853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C162C63-B43D-4395-B0AE-4FF23B8C4F48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22D53F2C-8C51-4A50-B481-6A451552B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F67D308E-4883-44EB-AD3F-B10974A67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3454E558-EFEB-4719-83A7-72B5A8AA8071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xmlns="" id="{82035C59-90EA-4793-A1B2-1B35853ED2F4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36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Methods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en-US" altLang="ko-KR" b="1" dirty="0"/>
              <a:t>Data </a:t>
            </a:r>
            <a:r>
              <a:rPr lang="en-US" altLang="ko-KR" b="1" dirty="0" smtClean="0"/>
              <a:t>Acquisition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189C0C6E-7E9D-476B-8C10-3F2B03A123DD}"/>
              </a:ext>
            </a:extLst>
          </p:cNvPr>
          <p:cNvGrpSpPr/>
          <p:nvPr/>
        </p:nvGrpSpPr>
        <p:grpSpPr>
          <a:xfrm>
            <a:off x="911424" y="2110929"/>
            <a:ext cx="5904656" cy="3937658"/>
            <a:chOff x="865659" y="951305"/>
            <a:chExt cx="8967670" cy="55466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B008B916-ABF7-438A-BB61-1F2545D7C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659" y="951305"/>
              <a:ext cx="8967670" cy="554669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8BD23B03-D74C-4DF8-93B8-0C79F1C4BFFF}"/>
                </a:ext>
              </a:extLst>
            </p:cNvPr>
            <p:cNvSpPr/>
            <p:nvPr/>
          </p:nvSpPr>
          <p:spPr>
            <a:xfrm>
              <a:off x="7247821" y="3335156"/>
              <a:ext cx="51976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X 10</a:t>
              </a:r>
              <a:endParaRPr lang="ko-KR" altLang="en-US" sz="11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A1C3E03-1F18-45E7-A5F4-FDDBAF13F65A}"/>
                </a:ext>
              </a:extLst>
            </p:cNvPr>
            <p:cNvSpPr/>
            <p:nvPr/>
          </p:nvSpPr>
          <p:spPr>
            <a:xfrm>
              <a:off x="9229021" y="6018595"/>
              <a:ext cx="51976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X 10</a:t>
              </a:r>
              <a:endParaRPr lang="ko-KR" altLang="en-US" sz="11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E24EBCD-6936-4DCF-AF37-DC7C0ECB6C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2143" t="16045" r="28552"/>
          <a:stretch/>
        </p:blipFill>
        <p:spPr>
          <a:xfrm>
            <a:off x="6750432" y="4209107"/>
            <a:ext cx="2016224" cy="17401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BB1148B-98DE-4519-BD1A-46C16F8F174E}"/>
              </a:ext>
            </a:extLst>
          </p:cNvPr>
          <p:cNvSpPr txBox="1"/>
          <p:nvPr/>
        </p:nvSpPr>
        <p:spPr>
          <a:xfrm>
            <a:off x="6672064" y="1883782"/>
            <a:ext cx="4608512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20 subjects (10 female, average age: 22.7)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2048 Hz sampling rate with </a:t>
            </a:r>
            <a:r>
              <a:rPr lang="en-US" altLang="ko-KR" sz="1600" dirty="0" err="1"/>
              <a:t>Biosemi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37 channels (32 EEG + 5 EOG) used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3 problems per script, 10 scripts per session, 2 sessions per subject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EEG, EOG, and Score data acquired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86B398-568A-41C7-A497-84521EB2BCCF}"/>
              </a:ext>
            </a:extLst>
          </p:cNvPr>
          <p:cNvSpPr txBox="1"/>
          <p:nvPr/>
        </p:nvSpPr>
        <p:spPr>
          <a:xfrm>
            <a:off x="911424" y="1599921"/>
            <a:ext cx="55304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 Experiment paradigm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977858F-6F73-48EC-A212-18CD57F4316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672" y="4209107"/>
            <a:ext cx="2016224" cy="17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25B276-4EA1-4F02-A815-111BAE6549DD}"/>
              </a:ext>
            </a:extLst>
          </p:cNvPr>
          <p:cNvSpPr txBox="1"/>
          <p:nvPr/>
        </p:nvSpPr>
        <p:spPr>
          <a:xfrm>
            <a:off x="4795503" y="6483188"/>
            <a:ext cx="2902817" cy="2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Source: https://www.biosemi.com/faq/skin_preparation.htm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21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6EA0D-BDD3-478F-A477-EB13EDBB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Methods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112474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en-US" altLang="ko-KR" b="1" dirty="0"/>
              <a:t>Data Preprocessing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BB1148B-98DE-4519-BD1A-46C16F8F174E}"/>
              </a:ext>
            </a:extLst>
          </p:cNvPr>
          <p:cNvSpPr txBox="1"/>
          <p:nvPr/>
        </p:nvSpPr>
        <p:spPr>
          <a:xfrm>
            <a:off x="5510040" y="4805884"/>
            <a:ext cx="589314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*Normalized Score (Deviation):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Score / 7 – mean(sum(Score/7))</a:t>
            </a:r>
            <a:endParaRPr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39C53C6-1A12-4FA1-881C-F92D5930BC58}"/>
              </a:ext>
            </a:extLst>
          </p:cNvPr>
          <p:cNvGrpSpPr/>
          <p:nvPr/>
        </p:nvGrpSpPr>
        <p:grpSpPr>
          <a:xfrm>
            <a:off x="5510040" y="2359921"/>
            <a:ext cx="6600568" cy="2173307"/>
            <a:chOff x="5510040" y="1628800"/>
            <a:chExt cx="6600568" cy="217330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DC562934-AAB7-4F0A-BF46-68D53C0D8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936" y="2086786"/>
              <a:ext cx="5883248" cy="1715321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xmlns="" id="{ADAC38B1-0C63-417C-927B-38894D1ED8C0}"/>
                </a:ext>
              </a:extLst>
            </p:cNvPr>
            <p:cNvSpPr/>
            <p:nvPr/>
          </p:nvSpPr>
          <p:spPr>
            <a:xfrm>
              <a:off x="8283848" y="2768927"/>
              <a:ext cx="410876" cy="19038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3FE0F82-D8B1-450E-A7C5-3E96FA4B0623}"/>
                </a:ext>
              </a:extLst>
            </p:cNvPr>
            <p:cNvSpPr txBox="1"/>
            <p:nvPr/>
          </p:nvSpPr>
          <p:spPr>
            <a:xfrm>
              <a:off x="8007423" y="1628800"/>
              <a:ext cx="9637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Normalization</a:t>
              </a:r>
              <a:endParaRPr lang="ko-KR" altLang="en-US" sz="9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27873E5-6355-4E6D-8C13-0F5E1392F1C1}"/>
                </a:ext>
              </a:extLst>
            </p:cNvPr>
            <p:cNvSpPr txBox="1"/>
            <p:nvPr/>
          </p:nvSpPr>
          <p:spPr>
            <a:xfrm>
              <a:off x="11376112" y="3571275"/>
              <a:ext cx="7344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Script No.</a:t>
              </a:r>
              <a:endParaRPr lang="ko-KR" altLang="en-US" sz="9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8FD818A-4AF6-4D7B-85F2-E3005512BF23}"/>
                </a:ext>
              </a:extLst>
            </p:cNvPr>
            <p:cNvSpPr txBox="1"/>
            <p:nvPr/>
          </p:nvSpPr>
          <p:spPr>
            <a:xfrm>
              <a:off x="5510040" y="1882098"/>
              <a:ext cx="48763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/>
                <a:t>Score</a:t>
              </a:r>
              <a:endParaRPr lang="ko-KR" altLang="en-US" sz="9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7AD5A7F-8F71-49ED-BF7D-7F177786CBA4}"/>
                </a:ext>
              </a:extLst>
            </p:cNvPr>
            <p:cNvSpPr txBox="1"/>
            <p:nvPr/>
          </p:nvSpPr>
          <p:spPr>
            <a:xfrm>
              <a:off x="8400256" y="1867460"/>
              <a:ext cx="1800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Normalized Score*</a:t>
              </a:r>
              <a:endParaRPr lang="ko-KR" altLang="en-US" sz="9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540DFC-7C40-4682-B46A-E8F973BBB79C}"/>
              </a:ext>
            </a:extLst>
          </p:cNvPr>
          <p:cNvSpPr txBox="1"/>
          <p:nvPr/>
        </p:nvSpPr>
        <p:spPr>
          <a:xfrm>
            <a:off x="5231904" y="1602761"/>
            <a:ext cx="273630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/>
              <a:t> Score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(Target Label)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52A50D5-3390-4092-BEAE-2D8F98497AE5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523FA17B-F0B8-4026-914E-5D53300E52F4}"/>
              </a:ext>
            </a:extLst>
          </p:cNvPr>
          <p:cNvGrpSpPr/>
          <p:nvPr/>
        </p:nvGrpSpPr>
        <p:grpSpPr>
          <a:xfrm>
            <a:off x="0" y="6093296"/>
            <a:ext cx="12192000" cy="720000"/>
            <a:chOff x="0" y="6138000"/>
            <a:chExt cx="12192000" cy="720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FED31E9-1C3C-4454-B3CE-B18F4990564E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99072196-7B79-4295-AC36-37D707533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B4221A0-E5E0-4BEB-B171-2B616E32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5B27855-657D-482E-BB06-E9F1D1794051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83199F4F-814B-45DA-BFE1-393D11036BBC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40A35A7-545E-488E-D71C-CB3B6223A86F}"/>
              </a:ext>
            </a:extLst>
          </p:cNvPr>
          <p:cNvSpPr txBox="1"/>
          <p:nvPr/>
        </p:nvSpPr>
        <p:spPr>
          <a:xfrm>
            <a:off x="911424" y="1599921"/>
            <a:ext cx="4320480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 </a:t>
            </a:r>
            <a:r>
              <a:rPr lang="en-US" altLang="ko-KR" sz="1600" dirty="0"/>
              <a:t>EEG and EOG data</a:t>
            </a:r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Trigger Segmentation</a:t>
            </a:r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/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Bandpass Filtering 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(4</a:t>
            </a:r>
            <a:r>
              <a:rPr kumimoji="0" lang="en-US" altLang="ko-KR" sz="140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th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Butterworth filter) :       	</a:t>
            </a: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0.1 Hz ~ 55 Hz</a:t>
            </a:r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>
              <a:solidFill>
                <a:prstClr val="black"/>
              </a:solidFill>
            </a:endParaRPr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Down sampling : 2048 Hz &gt; 256 Hz (EEG)</a:t>
            </a:r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kern="0" dirty="0"/>
          </a:p>
          <a:p>
            <a:pPr marL="285750">
              <a:lnSpc>
                <a:spcPct val="150000"/>
              </a:lnSpc>
            </a:pPr>
            <a:endParaRPr lang="en-US" altLang="ko-KR" sz="1200" kern="0" dirty="0"/>
          </a:p>
          <a:p>
            <a:pPr marL="285750" indent="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dirty="0"/>
              <a:t>2s window with 50 % overlapping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9A642B0-C390-83DC-A580-C404E046A404}"/>
              </a:ext>
            </a:extLst>
          </p:cNvPr>
          <p:cNvSpPr/>
          <p:nvPr/>
        </p:nvSpPr>
        <p:spPr>
          <a:xfrm>
            <a:off x="2207568" y="5367554"/>
            <a:ext cx="1152128" cy="5588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1F62132-E31F-D384-DFF6-38A8E9E2360E}"/>
              </a:ext>
            </a:extLst>
          </p:cNvPr>
          <p:cNvSpPr/>
          <p:nvPr/>
        </p:nvSpPr>
        <p:spPr>
          <a:xfrm>
            <a:off x="2783632" y="5369003"/>
            <a:ext cx="1152128" cy="557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56F398F-3AD6-0828-4E64-5D563E054241}"/>
              </a:ext>
            </a:extLst>
          </p:cNvPr>
          <p:cNvSpPr txBox="1"/>
          <p:nvPr/>
        </p:nvSpPr>
        <p:spPr>
          <a:xfrm>
            <a:off x="4151784" y="53879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909BE45-0008-8C50-F1E1-022B869A8D0F}"/>
              </a:ext>
            </a:extLst>
          </p:cNvPr>
          <p:cNvSpPr/>
          <p:nvPr/>
        </p:nvSpPr>
        <p:spPr>
          <a:xfrm>
            <a:off x="2783632" y="5368049"/>
            <a:ext cx="576062" cy="5578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E8EC02A-DC05-A35B-7B1A-CD844A381E80}"/>
              </a:ext>
            </a:extLst>
          </p:cNvPr>
          <p:cNvSpPr txBox="1"/>
          <p:nvPr/>
        </p:nvSpPr>
        <p:spPr>
          <a:xfrm>
            <a:off x="2585334" y="5943618"/>
            <a:ext cx="396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2s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7BBC575-95A4-BE2E-80B6-961AEC785635}"/>
              </a:ext>
            </a:extLst>
          </p:cNvPr>
          <p:cNvSpPr txBox="1"/>
          <p:nvPr/>
        </p:nvSpPr>
        <p:spPr>
          <a:xfrm>
            <a:off x="2886807" y="5013176"/>
            <a:ext cx="36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1s</a:t>
            </a:r>
            <a:endParaRPr lang="ko-KR" altLang="en-US" sz="1400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15641166-934A-5120-E5D9-6837AE6CDEA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207568" y="5811185"/>
            <a:ext cx="377766" cy="286322"/>
          </a:xfrm>
          <a:prstGeom prst="bentConnector3">
            <a:avLst>
              <a:gd name="adj1" fmla="val -2445"/>
            </a:avLst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3073180C-32AE-9D39-1180-9FA414D6DD73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2981930" y="5788979"/>
            <a:ext cx="377764" cy="308528"/>
          </a:xfrm>
          <a:prstGeom prst="bentConnector3">
            <a:avLst>
              <a:gd name="adj1" fmla="val 244"/>
            </a:avLst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B25C17F8-BFDD-2752-AE78-4055A907E662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256521" y="5167065"/>
            <a:ext cx="103174" cy="173286"/>
          </a:xfrm>
          <a:prstGeom prst="bentConnector2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89B78B1D-A1C4-910D-491A-F5FC803F0CFA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V="1">
            <a:off x="2783633" y="5167064"/>
            <a:ext cx="103174" cy="199785"/>
          </a:xfrm>
          <a:prstGeom prst="bentConnector2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00270A-526C-4715-A84E-D13B56561A65}"/>
              </a:ext>
            </a:extLst>
          </p:cNvPr>
          <p:cNvSpPr txBox="1"/>
          <p:nvPr/>
        </p:nvSpPr>
        <p:spPr>
          <a:xfrm>
            <a:off x="1505217" y="5511570"/>
            <a:ext cx="72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Data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083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5FAF9AF-1089-49F4-832C-C17AB6A41A8C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A1ADD73-5BD7-46A5-A4CF-CF3A9C06DC57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B75A8F5-B26C-4CBA-B4AA-712C79C0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0D39A39-EEBA-4583-B78B-A8B14A633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B58C6DF-72AE-4933-876D-9E79AFBD87E7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DCAB967F-F7EB-4644-A31C-E1875006BE07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911424" y="1124744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en-US" altLang="ko-KR" b="1" dirty="0"/>
              <a:t>Model test: regression problem</a:t>
            </a:r>
            <a:r>
              <a:rPr lang="ko-KR" altLang="en-US" b="1" dirty="0"/>
              <a:t> </a:t>
            </a:r>
            <a:r>
              <a:rPr lang="en-US" altLang="ko-KR" b="1" dirty="0"/>
              <a:t>-&gt; two class classification problem</a:t>
            </a:r>
            <a:endParaRPr lang="ko-KR" altLang="en-US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C98CE92A-6654-4CD5-A25C-8A5803F5713A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E82E65-200F-49CA-BFF1-613F8B47A608}"/>
              </a:ext>
            </a:extLst>
          </p:cNvPr>
          <p:cNvSpPr txBox="1"/>
          <p:nvPr/>
        </p:nvSpPr>
        <p:spPr>
          <a:xfrm>
            <a:off x="983432" y="1556792"/>
            <a:ext cx="410445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bad</a:t>
            </a:r>
            <a:r>
              <a:rPr lang="en-US" altLang="ko-KR" sz="1600" dirty="0"/>
              <a:t>: score error &lt; 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good</a:t>
            </a:r>
            <a:r>
              <a:rPr lang="en-US" altLang="ko-KR" sz="1600" dirty="0"/>
              <a:t>: score error &gt; 0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42" y="3548947"/>
            <a:ext cx="3001460" cy="21843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760" y="3585559"/>
            <a:ext cx="2982054" cy="2147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4759" y="3016431"/>
            <a:ext cx="564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Score Distribution check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BDA9428-0963-3FB9-2790-575AFD269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289" y="2115745"/>
            <a:ext cx="4192141" cy="448806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9015EB3F-876C-C6A9-0680-11DFA75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Methods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39E4F34-8820-4B96-B95A-EFCE71FF1638}"/>
              </a:ext>
            </a:extLst>
          </p:cNvPr>
          <p:cNvSpPr txBox="1"/>
          <p:nvPr/>
        </p:nvSpPr>
        <p:spPr>
          <a:xfrm>
            <a:off x="6744072" y="1556792"/>
            <a:ext cx="41044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Loss: Cross Entropy Loss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787D9027-1B5D-0813-6B0D-76640E50A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59250"/>
              </p:ext>
            </p:extLst>
          </p:nvPr>
        </p:nvGraphicFramePr>
        <p:xfrm>
          <a:off x="7392144" y="3952616"/>
          <a:ext cx="4330512" cy="13114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3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35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score </a:t>
                      </a:r>
                      <a:r>
                        <a:rPr lang="ko-KR" altLang="en-US" sz="1400" dirty="0"/>
                        <a:t>분포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Session</a:t>
                      </a:r>
                      <a:r>
                        <a:rPr lang="en-US" altLang="ko-KR" sz="1400" baseline="0" dirty="0"/>
                        <a:t> 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Session 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good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101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total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200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18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424" y="112474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en-US" altLang="ko-KR" b="1" dirty="0"/>
              <a:t>Model test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8F70064-29AC-46EC-9CB1-A3659F81A997}"/>
              </a:ext>
            </a:extLst>
          </p:cNvPr>
          <p:cNvSpPr txBox="1"/>
          <p:nvPr/>
        </p:nvSpPr>
        <p:spPr>
          <a:xfrm>
            <a:off x="911424" y="1599921"/>
            <a:ext cx="43204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 </a:t>
            </a:r>
            <a:r>
              <a:rPr lang="en-US" altLang="ko-KR" sz="1600" dirty="0"/>
              <a:t>Leave-One-Out Cross Validation</a:t>
            </a:r>
            <a:endParaRPr lang="ko-KR" altLang="en-US" sz="12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752A50D5-3390-4092-BEAE-2D8F98497AE5}"/>
              </a:ext>
            </a:extLst>
          </p:cNvPr>
          <p:cNvCxnSpPr>
            <a:cxnSpLocks/>
          </p:cNvCxnSpPr>
          <p:nvPr/>
        </p:nvCxnSpPr>
        <p:spPr>
          <a:xfrm>
            <a:off x="839416" y="980728"/>
            <a:ext cx="1051316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523FA17B-F0B8-4026-914E-5D53300E52F4}"/>
              </a:ext>
            </a:extLst>
          </p:cNvPr>
          <p:cNvGrpSpPr/>
          <p:nvPr/>
        </p:nvGrpSpPr>
        <p:grpSpPr>
          <a:xfrm>
            <a:off x="0" y="6138000"/>
            <a:ext cx="12192000" cy="720000"/>
            <a:chOff x="0" y="6138000"/>
            <a:chExt cx="12192000" cy="720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FED31E9-1C3C-4454-B3CE-B18F4990564E}"/>
                </a:ext>
              </a:extLst>
            </p:cNvPr>
            <p:cNvSpPr txBox="1"/>
            <p:nvPr/>
          </p:nvSpPr>
          <p:spPr>
            <a:xfrm>
              <a:off x="720615" y="6464369"/>
              <a:ext cx="106057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Computational Neuroengineering Laboratory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99072196-7B79-4295-AC36-37D707533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5" t="2263" r="2041" b="1441"/>
            <a:stretch/>
          </p:blipFill>
          <p:spPr>
            <a:xfrm>
              <a:off x="11472000" y="6138000"/>
              <a:ext cx="720000" cy="72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B4221A0-E5E0-4BEB-B171-2B616E32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67" t="11067" r="11666" b="10833"/>
            <a:stretch/>
          </p:blipFill>
          <p:spPr>
            <a:xfrm>
              <a:off x="0" y="6138000"/>
              <a:ext cx="720615" cy="72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5B27855-657D-482E-BB06-E9F1D1794051}"/>
                </a:ext>
              </a:extLst>
            </p:cNvPr>
            <p:cNvSpPr txBox="1"/>
            <p:nvPr/>
          </p:nvSpPr>
          <p:spPr>
            <a:xfrm>
              <a:off x="9402626" y="6456160"/>
              <a:ext cx="2165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Angsana New" panose="020B0502040204020203" pitchFamily="18" charset="-34"/>
                  <a:ea typeface="HY견명조" panose="02030600000101010101" pitchFamily="18" charset="-127"/>
                  <a:cs typeface="Angsana New" panose="020B0502040204020203" pitchFamily="18" charset="-34"/>
                </a:rPr>
                <a:t>Hanyang University Biomedical Engineering</a:t>
              </a:r>
              <a:endParaRPr lang="ko-KR" altLang="en-US" sz="800" b="1" dirty="0">
                <a:latin typeface="Angsana New" panose="020B0502040204020203" pitchFamily="18" charset="-34"/>
                <a:ea typeface="HY견명조" panose="02030600000101010101" pitchFamily="18" charset="-127"/>
                <a:cs typeface="Angsana New" panose="020B0502040204020203" pitchFamily="18" charset="-34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83199F4F-814B-45DA-BFE1-393D11036BBC}"/>
                </a:ext>
              </a:extLst>
            </p:cNvPr>
            <p:cNvCxnSpPr>
              <a:cxnSpLocks/>
            </p:cNvCxnSpPr>
            <p:nvPr/>
          </p:nvCxnSpPr>
          <p:spPr>
            <a:xfrm>
              <a:off x="792623" y="6727017"/>
              <a:ext cx="10631969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62E6A019-0704-46C4-89DB-D11F18BB0831}"/>
              </a:ext>
            </a:extLst>
          </p:cNvPr>
          <p:cNvSpPr/>
          <p:nvPr/>
        </p:nvSpPr>
        <p:spPr>
          <a:xfrm>
            <a:off x="1224955" y="2613921"/>
            <a:ext cx="1198637" cy="2769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1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EF45A4DA-1571-4E32-9702-421485147EB4}"/>
              </a:ext>
            </a:extLst>
          </p:cNvPr>
          <p:cNvSpPr/>
          <p:nvPr/>
        </p:nvSpPr>
        <p:spPr>
          <a:xfrm>
            <a:off x="2601539" y="2613920"/>
            <a:ext cx="1198637" cy="2769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2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318730D-67EF-4088-AC6A-F8ADCF6B7D00}"/>
              </a:ext>
            </a:extLst>
          </p:cNvPr>
          <p:cNvSpPr txBox="1"/>
          <p:nvPr/>
        </p:nvSpPr>
        <p:spPr>
          <a:xfrm>
            <a:off x="5238950" y="249397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527DC41F-59EA-4A0A-9F08-021A1D0A29E9}"/>
              </a:ext>
            </a:extLst>
          </p:cNvPr>
          <p:cNvSpPr/>
          <p:nvPr/>
        </p:nvSpPr>
        <p:spPr>
          <a:xfrm>
            <a:off x="3972341" y="2613920"/>
            <a:ext cx="1198637" cy="2769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3</a:t>
            </a:r>
            <a:endParaRPr lang="ko-KR" altLang="en-US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E2D39DBD-6522-4A87-B28C-868A5172BD03}"/>
              </a:ext>
            </a:extLst>
          </p:cNvPr>
          <p:cNvSpPr/>
          <p:nvPr/>
        </p:nvSpPr>
        <p:spPr>
          <a:xfrm>
            <a:off x="5666963" y="2613920"/>
            <a:ext cx="1198637" cy="2769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15</a:t>
            </a:r>
            <a:endParaRPr lang="ko-KR" altLang="en-US" sz="14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1FBBD4CC-76CC-4512-BCEA-225CDDE2D7BD}"/>
              </a:ext>
            </a:extLst>
          </p:cNvPr>
          <p:cNvSpPr/>
          <p:nvPr/>
        </p:nvSpPr>
        <p:spPr>
          <a:xfrm>
            <a:off x="7046558" y="2613920"/>
            <a:ext cx="1198637" cy="2769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16</a:t>
            </a:r>
            <a:endParaRPr lang="ko-KR" altLang="en-US" sz="14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8EAA8067-B3D7-4E92-B69B-23EBE619CD4E}"/>
              </a:ext>
            </a:extLst>
          </p:cNvPr>
          <p:cNvSpPr/>
          <p:nvPr/>
        </p:nvSpPr>
        <p:spPr>
          <a:xfrm>
            <a:off x="8803307" y="2613920"/>
            <a:ext cx="1198637" cy="2769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19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9D1F5F4-E450-4C77-A100-70AC66B0A54C}"/>
              </a:ext>
            </a:extLst>
          </p:cNvPr>
          <p:cNvSpPr txBox="1"/>
          <p:nvPr/>
        </p:nvSpPr>
        <p:spPr>
          <a:xfrm>
            <a:off x="8343495" y="24928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A764E1EC-6E0B-4F6D-A356-223A9876B69A}"/>
              </a:ext>
            </a:extLst>
          </p:cNvPr>
          <p:cNvSpPr/>
          <p:nvPr/>
        </p:nvSpPr>
        <p:spPr>
          <a:xfrm>
            <a:off x="10153947" y="2613920"/>
            <a:ext cx="1198637" cy="2769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Subject 20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8F1535-E902-42EC-B953-4467692C32C5}"/>
              </a:ext>
            </a:extLst>
          </p:cNvPr>
          <p:cNvSpPr txBox="1"/>
          <p:nvPr/>
        </p:nvSpPr>
        <p:spPr>
          <a:xfrm>
            <a:off x="3143672" y="3529094"/>
            <a:ext cx="161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15 training set</a:t>
            </a:r>
            <a:endParaRPr lang="ko-KR" altLang="en-US" sz="1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08882EE-A468-4E59-BD49-246ECD8A7885}"/>
              </a:ext>
            </a:extLst>
          </p:cNvPr>
          <p:cNvSpPr txBox="1"/>
          <p:nvPr/>
        </p:nvSpPr>
        <p:spPr>
          <a:xfrm>
            <a:off x="7730802" y="3537303"/>
            <a:ext cx="168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 validation set</a:t>
            </a:r>
            <a:endParaRPr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67DADAD-7E2D-4EB5-A245-14D523B64D99}"/>
              </a:ext>
            </a:extLst>
          </p:cNvPr>
          <p:cNvSpPr txBox="1"/>
          <p:nvPr/>
        </p:nvSpPr>
        <p:spPr>
          <a:xfrm>
            <a:off x="10233160" y="3529094"/>
            <a:ext cx="1119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 test set</a:t>
            </a:r>
            <a:endParaRPr lang="ko-KR" altLang="en-US" sz="1600" b="1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4F45B7A6-53E2-449F-9886-AFE1B1655057}"/>
              </a:ext>
            </a:extLst>
          </p:cNvPr>
          <p:cNvCxnSpPr>
            <a:stCxn id="27" idx="1"/>
            <a:endCxn id="7" idx="1"/>
          </p:cNvCxnSpPr>
          <p:nvPr/>
        </p:nvCxnSpPr>
        <p:spPr>
          <a:xfrm rot="10800000" flipH="1" flipV="1">
            <a:off x="1224954" y="2752421"/>
            <a:ext cx="1918717" cy="945950"/>
          </a:xfrm>
          <a:prstGeom prst="bentConnector3">
            <a:avLst>
              <a:gd name="adj1" fmla="val -1906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45F5479D-C16A-4A30-AA44-60DFCDBC54F4}"/>
              </a:ext>
            </a:extLst>
          </p:cNvPr>
          <p:cNvCxnSpPr>
            <a:cxnSpLocks/>
            <a:stCxn id="31" idx="3"/>
            <a:endCxn id="7" idx="3"/>
          </p:cNvCxnSpPr>
          <p:nvPr/>
        </p:nvCxnSpPr>
        <p:spPr>
          <a:xfrm flipH="1">
            <a:off x="4763275" y="2752420"/>
            <a:ext cx="2102325" cy="945951"/>
          </a:xfrm>
          <a:prstGeom prst="bentConnector3">
            <a:avLst>
              <a:gd name="adj1" fmla="val -1305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xmlns="" id="{3250B20B-CA87-4461-978F-31C2FACB622E}"/>
              </a:ext>
            </a:extLst>
          </p:cNvPr>
          <p:cNvCxnSpPr>
            <a:cxnSpLocks/>
            <a:stCxn id="32" idx="1"/>
            <a:endCxn id="43" idx="1"/>
          </p:cNvCxnSpPr>
          <p:nvPr/>
        </p:nvCxnSpPr>
        <p:spPr>
          <a:xfrm rot="10800000" flipH="1" flipV="1">
            <a:off x="7046558" y="2752420"/>
            <a:ext cx="684244" cy="954160"/>
          </a:xfrm>
          <a:prstGeom prst="bentConnector3">
            <a:avLst>
              <a:gd name="adj1" fmla="val -2673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511DDD2E-BE16-4E7A-B8AA-19A4897ABF67}"/>
              </a:ext>
            </a:extLst>
          </p:cNvPr>
          <p:cNvCxnSpPr>
            <a:cxnSpLocks/>
            <a:stCxn id="42" idx="1"/>
            <a:endCxn id="44" idx="1"/>
          </p:cNvCxnSpPr>
          <p:nvPr/>
        </p:nvCxnSpPr>
        <p:spPr>
          <a:xfrm rot="10800000" flipH="1" flipV="1">
            <a:off x="10153946" y="2752419"/>
            <a:ext cx="79213" cy="945951"/>
          </a:xfrm>
          <a:prstGeom prst="bentConnector3">
            <a:avLst>
              <a:gd name="adj1" fmla="val -34631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xmlns="" id="{35AD50EE-2495-4D52-9D0A-018AB0BF33E2}"/>
              </a:ext>
            </a:extLst>
          </p:cNvPr>
          <p:cNvCxnSpPr>
            <a:cxnSpLocks/>
            <a:stCxn id="33" idx="3"/>
            <a:endCxn id="43" idx="3"/>
          </p:cNvCxnSpPr>
          <p:nvPr/>
        </p:nvCxnSpPr>
        <p:spPr>
          <a:xfrm flipH="1">
            <a:off x="9419715" y="2752420"/>
            <a:ext cx="582229" cy="954160"/>
          </a:xfrm>
          <a:prstGeom prst="bentConnector3">
            <a:avLst>
              <a:gd name="adj1" fmla="val -3141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F9882EAB-FBC2-4E72-A8DB-15828A820831}"/>
              </a:ext>
            </a:extLst>
          </p:cNvPr>
          <p:cNvCxnSpPr>
            <a:cxnSpLocks/>
            <a:stCxn id="42" idx="3"/>
            <a:endCxn id="44" idx="3"/>
          </p:cNvCxnSpPr>
          <p:nvPr/>
        </p:nvCxnSpPr>
        <p:spPr>
          <a:xfrm>
            <a:off x="11352584" y="2752420"/>
            <a:ext cx="12700" cy="945951"/>
          </a:xfrm>
          <a:prstGeom prst="bentConnector3">
            <a:avLst>
              <a:gd name="adj1" fmla="val 288000"/>
            </a:avLst>
          </a:prstGeom>
          <a:ln w="222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8CBF343-8242-4303-AD61-366D709D92F1}"/>
              </a:ext>
            </a:extLst>
          </p:cNvPr>
          <p:cNvSpPr txBox="1"/>
          <p:nvPr/>
        </p:nvSpPr>
        <p:spPr>
          <a:xfrm>
            <a:off x="918470" y="4095096"/>
            <a:ext cx="43204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 </a:t>
            </a:r>
            <a:r>
              <a:rPr lang="en-US" altLang="ko-KR" sz="1600" dirty="0"/>
              <a:t>Metric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3F1934AD-7EEF-4D8B-BF1B-23CD48073D60}"/>
                  </a:ext>
                </a:extLst>
              </p:cNvPr>
              <p:cNvSpPr txBox="1"/>
              <p:nvPr/>
            </p:nvSpPr>
            <p:spPr>
              <a:xfrm>
                <a:off x="1703513" y="4872060"/>
                <a:ext cx="2547580" cy="440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Accuracy</a:t>
                </a:r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1934AD-7EEF-4D8B-BF1B-23CD48073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3" y="4872060"/>
                <a:ext cx="2547580" cy="440633"/>
              </a:xfrm>
              <a:prstGeom prst="rect">
                <a:avLst/>
              </a:prstGeom>
              <a:blipFill rotWithShape="0">
                <a:blip r:embed="rId5"/>
                <a:stretch>
                  <a:fillRect l="-1196" b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4DACE708-235B-4ABD-B961-0F54CE5F7E89}"/>
                  </a:ext>
                </a:extLst>
              </p:cNvPr>
              <p:cNvSpPr txBox="1"/>
              <p:nvPr/>
            </p:nvSpPr>
            <p:spPr>
              <a:xfrm>
                <a:off x="4369186" y="4891476"/>
                <a:ext cx="1913806" cy="441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CE708-235B-4ABD-B961-0F54CE5F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186" y="4891476"/>
                <a:ext cx="1913806" cy="441852"/>
              </a:xfrm>
              <a:prstGeom prst="rect">
                <a:avLst/>
              </a:prstGeom>
              <a:blipFill rotWithShape="0">
                <a:blip r:embed="rId6"/>
                <a:stretch>
                  <a:fillRect l="-1911" b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133F297E-5905-4E7D-9495-196A641032A2}"/>
                  </a:ext>
                </a:extLst>
              </p:cNvPr>
              <p:cNvSpPr txBox="1"/>
              <p:nvPr/>
            </p:nvSpPr>
            <p:spPr>
              <a:xfrm>
                <a:off x="3568096" y="5857529"/>
                <a:ext cx="50558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en-US" altLang="ko-KR" sz="1100" dirty="0"/>
                  <a:t>: True Positive,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𝑇𝑁</m:t>
                    </m:r>
                  </m:oMath>
                </a14:m>
                <a:r>
                  <a:rPr lang="en-US" altLang="ko-KR" sz="1100" dirty="0"/>
                  <a:t>: True Negative,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en-US" altLang="ko-KR" sz="1100" dirty="0"/>
                  <a:t>: False Positive,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11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100" dirty="0"/>
                  <a:t>: False Negative  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3F297E-5905-4E7D-9495-196A6410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096" y="5857529"/>
                <a:ext cx="5055807" cy="261610"/>
              </a:xfrm>
              <a:prstGeom prst="rect">
                <a:avLst/>
              </a:prstGeom>
              <a:blipFill rotWithShape="0">
                <a:blip r:embed="rId7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4DACE708-235B-4ABD-B961-0F54CE5F7E89}"/>
                  </a:ext>
                </a:extLst>
              </p:cNvPr>
              <p:cNvSpPr txBox="1"/>
              <p:nvPr/>
            </p:nvSpPr>
            <p:spPr>
              <a:xfrm>
                <a:off x="6451852" y="4877111"/>
                <a:ext cx="1906508" cy="441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CE708-235B-4ABD-B961-0F54CE5F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52" y="4877111"/>
                <a:ext cx="1906508" cy="441852"/>
              </a:xfrm>
              <a:prstGeom prst="rect">
                <a:avLst/>
              </a:prstGeom>
              <a:blipFill rotWithShape="0">
                <a:blip r:embed="rId8"/>
                <a:stretch>
                  <a:fillRect l="-1597" b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4DACE708-235B-4ABD-B961-0F54CE5F7E89}"/>
                  </a:ext>
                </a:extLst>
              </p:cNvPr>
              <p:cNvSpPr txBox="1"/>
              <p:nvPr/>
            </p:nvSpPr>
            <p:spPr>
              <a:xfrm>
                <a:off x="8370451" y="4891476"/>
                <a:ext cx="2688350" cy="477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F1-score</a:t>
                </a:r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ACE708-235B-4ABD-B961-0F54CE5F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451" y="4891476"/>
                <a:ext cx="2688350" cy="477567"/>
              </a:xfrm>
              <a:prstGeom prst="rect">
                <a:avLst/>
              </a:prstGeom>
              <a:blipFill rotWithShape="0">
                <a:blip r:embed="rId9"/>
                <a:stretch>
                  <a:fillRect l="-1134" b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제목 1">
            <a:extLst>
              <a:ext uri="{FF2B5EF4-FFF2-40B4-BE49-F238E27FC236}">
                <a16:creationId xmlns:a16="http://schemas.microsoft.com/office/drawing/2014/main" xmlns="" id="{5F4D55A2-411E-59A6-5BFB-3C0DA4F5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0670976" cy="936104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Methods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85494"/>
      </p:ext>
    </p:extLst>
  </p:cSld>
  <p:clrMapOvr>
    <a:masterClrMapping/>
  </p:clrMapOvr>
</p:sld>
</file>

<file path=ppt/theme/theme1.xml><?xml version="1.0" encoding="utf-8"?>
<a:theme xmlns:a="http://schemas.openxmlformats.org/drawingml/2006/main" name="C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47370</TotalTime>
  <Words>1234</Words>
  <Application>Microsoft Office PowerPoint</Application>
  <PresentationFormat>와이드스크린</PresentationFormat>
  <Paragraphs>386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Angsana New</vt:lpstr>
      <vt:lpstr>HY견명조</vt:lpstr>
      <vt:lpstr>맑은 고딕</vt:lpstr>
      <vt:lpstr>Arial</vt:lpstr>
      <vt:lpstr>Calibri</vt:lpstr>
      <vt:lpstr>Cambria Math</vt:lpstr>
      <vt:lpstr>Helvetica</vt:lpstr>
      <vt:lpstr>times</vt:lpstr>
      <vt:lpstr>Times New Roman</vt:lpstr>
      <vt:lpstr>Wingdings</vt:lpstr>
      <vt:lpstr>Cone</vt:lpstr>
      <vt:lpstr>PowerPoint 프레젠테이션</vt:lpstr>
      <vt:lpstr>Contents</vt:lpstr>
      <vt:lpstr>I. Introduction</vt:lpstr>
      <vt:lpstr>I. Introduction</vt:lpstr>
      <vt:lpstr>I. Introduction</vt:lpstr>
      <vt:lpstr>II. Methods</vt:lpstr>
      <vt:lpstr>II. Methods</vt:lpstr>
      <vt:lpstr>II. Methods</vt:lpstr>
      <vt:lpstr>II. Methods</vt:lpstr>
      <vt:lpstr>II. Methods</vt:lpstr>
      <vt:lpstr>III. Result</vt:lpstr>
      <vt:lpstr>III. Result</vt:lpstr>
      <vt:lpstr>III. Result</vt:lpstr>
      <vt:lpstr>III. Result</vt:lpstr>
      <vt:lpstr>IV. Conclusion &amp; Discussion</vt:lpstr>
      <vt:lpstr>V. References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measures for stress estimation</dc:title>
  <dc:creator>CoNE Lab. - PSH</dc:creator>
  <cp:lastModifiedBy>Ji Hyeok Kim</cp:lastModifiedBy>
  <cp:revision>2003</cp:revision>
  <cp:lastPrinted>2016-05-12T06:00:29Z</cp:lastPrinted>
  <dcterms:created xsi:type="dcterms:W3CDTF">2013-12-07T10:30:20Z</dcterms:created>
  <dcterms:modified xsi:type="dcterms:W3CDTF">2022-06-20T07:46:01Z</dcterms:modified>
</cp:coreProperties>
</file>